
<file path=[Content_Types].xml><?xml version="1.0" encoding="utf-8"?>
<Types xmlns="http://schemas.openxmlformats.org/package/2006/content-types">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15.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8.xml"/>
  <Override ContentType="application/vnd.openxmlformats-officedocument.presentationml.notesSlide+xml" PartName="/ppt/notesSlides/notesSlide14.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tableStyles+xml" PartName="/ppt/tableStyles.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12.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8.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48" r:id="rId5"/>
  </p:sldMasterIdLst>
  <p:notesMasterIdLst>
    <p:notesMasterId r:id="rId6"/>
  </p:notesMasterIdLst>
  <p:sldIdLst>
    <p:sldId id="256" r:id="rId7"/>
    <p:sldId id="257" r:id="rId8"/>
    <p:sldId id="258" r:id="rId9"/>
    <p:sldId id="259" r:id="rId10"/>
    <p:sldId id="260" r:id="rId11"/>
    <p:sldId id="261" r:id="rId12"/>
    <p:sldId id="262" r:id="rId13"/>
    <p:sldId id="263" r:id="rId14"/>
    <p:sldId id="264" r:id="rId15"/>
    <p:sldId id="265" r:id="rId16"/>
    <p:sldId id="266" r:id="rId17"/>
    <p:sldId id="267" r:id="rId18"/>
    <p:sldId id="268" r:id="rId19"/>
    <p:sldId id="269" r:id="rId20"/>
    <p:sldId id="270" r:id="rId21"/>
  </p:sldIdLst>
  <p:sldSz cy="7772400" cx="100584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2448">
          <p15:clr>
            <a:srgbClr val="A4A3A4"/>
          </p15:clr>
        </p15:guide>
        <p15:guide id="2" pos="3168">
          <p15:clr>
            <a:srgbClr val="A4A3A4"/>
          </p15:clr>
        </p15:guide>
      </p15:sldGuideLst>
    </p:ext>
    <p:ext uri="http://customooxmlschemas.google.com/">
      <go:slidesCustomData xmlns:go="http://customooxmlschemas.google.com/" r:id="rId22" roundtripDataSignature="AMtx7mjnHQGkkwHba3QVV84lDAqnrg3nIA=="/>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tableStyles.xml><?xml version="1.0" encoding="utf-8"?>
<a:tblStyleLst xmlns:a="http://schemas.openxmlformats.org/drawingml/2006/main" xmlns:r="http://schemas.openxmlformats.org/officeDocument/2006/relationships" def="{14D6A413-20E6-4494-9186-5421283C8D1F}">
  <a:tblStyle styleId="{14D6A413-20E6-4494-9186-5421283C8D1F}" styleName="Table_0">
    <a:wholeTbl>
      <a:tcTxStyle b="off" i="off">
        <a:font>
          <a:latin typeface="Arial"/>
          <a:ea typeface="Arial"/>
          <a:cs typeface="Arial"/>
        </a:font>
        <a:srgbClr val="000000"/>
      </a:tcTxStyle>
      <a:tcStyle>
        <a:tcBdr>
          <a:left>
            <a:ln cap="flat" cmpd="sng" w="9525">
              <a:solidFill>
                <a:srgbClr val="9E9E9E"/>
              </a:solidFill>
              <a:prstDash val="solid"/>
              <a:round/>
              <a:headEnd len="sm" w="sm" type="none"/>
              <a:tailEnd len="sm" w="sm" type="none"/>
            </a:ln>
          </a:left>
          <a:right>
            <a:ln cap="flat" cmpd="sng" w="9525">
              <a:solidFill>
                <a:srgbClr val="9E9E9E"/>
              </a:solidFill>
              <a:prstDash val="solid"/>
              <a:round/>
              <a:headEnd len="sm" w="sm" type="none"/>
              <a:tailEnd len="sm" w="sm" type="none"/>
            </a:ln>
          </a:right>
          <a:top>
            <a:ln cap="flat" cmpd="sng" w="9525">
              <a:solidFill>
                <a:srgbClr val="9E9E9E"/>
              </a:solidFill>
              <a:prstDash val="solid"/>
              <a:round/>
              <a:headEnd len="sm" w="sm" type="none"/>
              <a:tailEnd len="sm" w="sm" type="none"/>
            </a:ln>
          </a:top>
          <a:bottom>
            <a:ln cap="flat" cmpd="sng" w="9525">
              <a:solidFill>
                <a:srgbClr val="9E9E9E"/>
              </a:solidFill>
              <a:prstDash val="solid"/>
              <a:round/>
              <a:headEnd len="sm" w="sm" type="none"/>
              <a:tailEnd len="sm" w="sm" type="none"/>
            </a:ln>
          </a:bottom>
          <a:insideH>
            <a:ln cap="flat" cmpd="sng" w="9525">
              <a:solidFill>
                <a:srgbClr val="9E9E9E"/>
              </a:solidFill>
              <a:prstDash val="solid"/>
              <a:round/>
              <a:headEnd len="sm" w="sm" type="none"/>
              <a:tailEnd len="sm" w="sm" type="none"/>
            </a:ln>
          </a:insideH>
          <a:insideV>
            <a:ln cap="flat" cmpd="sng" w="9525">
              <a:solidFill>
                <a:srgbClr val="9E9E9E"/>
              </a:solidFill>
              <a:prstDash val="solid"/>
              <a:round/>
              <a:headEnd len="sm" w="sm" type="none"/>
              <a:tailEnd len="sm" w="sm" type="none"/>
            </a:ln>
          </a:insideV>
        </a:tcBdr>
      </a:tcStyle>
    </a:wholeTbl>
    <a:band1H>
      <a:tcTxStyle b="off" i="off"/>
    </a:band1H>
    <a:band2H>
      <a:tcTxStyle b="off" i="off"/>
    </a:band2H>
    <a:band1V>
      <a:tcTxStyle b="off" i="off"/>
    </a:band1V>
    <a:band2V>
      <a:tcTxStyle b="off" i="off"/>
    </a:band2V>
    <a:lastCol>
      <a:tcTxStyle b="off" i="off"/>
    </a:lastCol>
    <a:firstCol>
      <a:tcTxStyle b="off" i="off"/>
    </a:firstCol>
    <a:lastRow>
      <a:tcTxStyle b="off" i="off"/>
    </a:lastRow>
    <a:seCell>
      <a:tcTxStyle b="off" i="off"/>
    </a:seCell>
    <a:swCell>
      <a:tcTxStyle b="off" i="off"/>
    </a:swCell>
    <a:firstRow>
      <a:tcTxStyle b="off" i="off"/>
    </a:firstRow>
    <a:neCell>
      <a:tcTxStyle b="off" i="off"/>
    </a:neCell>
    <a:nwCell>
      <a:tcTxStyle b="off" i="off"/>
    </a:nwCell>
  </a:tblStyle>
</a:tblStyleLst>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2448" orient="horz"/>
        <p:guide pos="3168"/>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slide" Target="slides/slide14.xml"/><Relationship Id="rId11" Type="http://schemas.openxmlformats.org/officeDocument/2006/relationships/slide" Target="slides/slide5.xml"/><Relationship Id="rId22" Type="http://customschemas.google.com/relationships/presentationmetadata" Target="metadata"/><Relationship Id="rId10" Type="http://schemas.openxmlformats.org/officeDocument/2006/relationships/slide" Target="slides/slide4.xml"/><Relationship Id="rId21" Type="http://schemas.openxmlformats.org/officeDocument/2006/relationships/slide" Target="slides/slide15.xml"/><Relationship Id="rId13" Type="http://schemas.openxmlformats.org/officeDocument/2006/relationships/slide" Target="slides/slide7.xml"/><Relationship Id="rId12" Type="http://schemas.openxmlformats.org/officeDocument/2006/relationships/slide" Target="slides/slide6.xml"/><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tableStyles" Target="tableStyles.xml"/><Relationship Id="rId9" Type="http://schemas.openxmlformats.org/officeDocument/2006/relationships/slide" Target="slides/slide3.xml"/><Relationship Id="rId15" Type="http://schemas.openxmlformats.org/officeDocument/2006/relationships/slide" Target="slides/slide9.xml"/><Relationship Id="rId14" Type="http://schemas.openxmlformats.org/officeDocument/2006/relationships/slide" Target="slides/slide8.xml"/><Relationship Id="rId17" Type="http://schemas.openxmlformats.org/officeDocument/2006/relationships/slide" Target="slides/slide11.xml"/><Relationship Id="rId16" Type="http://schemas.openxmlformats.org/officeDocument/2006/relationships/slide" Target="slides/slide10.xml"/><Relationship Id="rId5" Type="http://schemas.openxmlformats.org/officeDocument/2006/relationships/slideMaster" Target="slideMasters/slideMaster1.xml"/><Relationship Id="rId19" Type="http://schemas.openxmlformats.org/officeDocument/2006/relationships/slide" Target="slides/slide13.xml"/><Relationship Id="rId6" Type="http://schemas.openxmlformats.org/officeDocument/2006/relationships/notesMaster" Target="notesMasters/notesMaster1.xml"/><Relationship Id="rId18" Type="http://schemas.openxmlformats.org/officeDocument/2006/relationships/slide" Target="slides/slide12.xml"/><Relationship Id="rId7" Type="http://schemas.openxmlformats.org/officeDocument/2006/relationships/slide" Target="slides/slide1.xml"/><Relationship Id="rId8"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1210545" y="685800"/>
            <a:ext cx="44376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1pPr>
            <a:lvl2pPr indent="-298450" lvl="1" marL="9144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2pPr>
            <a:lvl3pPr indent="-298450" lvl="2" marL="13716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3pPr>
            <a:lvl4pPr indent="-298450" lvl="3" marL="18288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4pPr>
            <a:lvl5pPr indent="-298450" lvl="4" marL="22860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5pPr>
            <a:lvl6pPr indent="-298450" lvl="5" marL="27432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6pPr>
            <a:lvl7pPr indent="-298450" lvl="6" marL="32004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7pPr>
            <a:lvl8pPr indent="-298450" lvl="7" marL="36576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8pPr>
            <a:lvl9pPr indent="-298450" lvl="8" marL="41148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0" name="Shape 50"/>
        <p:cNvGrpSpPr/>
        <p:nvPr/>
      </p:nvGrpSpPr>
      <p:grpSpPr>
        <a:xfrm>
          <a:off x="0" y="0"/>
          <a:ext cx="0" cy="0"/>
          <a:chOff x="0" y="0"/>
          <a:chExt cx="0" cy="0"/>
        </a:xfrm>
      </p:grpSpPr>
      <p:sp>
        <p:nvSpPr>
          <p:cNvPr id="51" name="Google Shape;51;p1:notes"/>
          <p:cNvSpPr/>
          <p:nvPr>
            <p:ph idx="2" type="sldImg"/>
          </p:nvPr>
        </p:nvSpPr>
        <p:spPr>
          <a:xfrm>
            <a:off x="1210545" y="685800"/>
            <a:ext cx="44376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52" name="Google Shape;52;p1: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9" name="Shape 189"/>
        <p:cNvGrpSpPr/>
        <p:nvPr/>
      </p:nvGrpSpPr>
      <p:grpSpPr>
        <a:xfrm>
          <a:off x="0" y="0"/>
          <a:ext cx="0" cy="0"/>
          <a:chOff x="0" y="0"/>
          <a:chExt cx="0" cy="0"/>
        </a:xfrm>
      </p:grpSpPr>
      <p:sp>
        <p:nvSpPr>
          <p:cNvPr id="190" name="Google Shape;190;p9:notes"/>
          <p:cNvSpPr/>
          <p:nvPr>
            <p:ph idx="2" type="sldImg"/>
          </p:nvPr>
        </p:nvSpPr>
        <p:spPr>
          <a:xfrm>
            <a:off x="1210535" y="685800"/>
            <a:ext cx="44376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91" name="Google Shape;191;p9: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0" name="Shape 200"/>
        <p:cNvGrpSpPr/>
        <p:nvPr/>
      </p:nvGrpSpPr>
      <p:grpSpPr>
        <a:xfrm>
          <a:off x="0" y="0"/>
          <a:ext cx="0" cy="0"/>
          <a:chOff x="0" y="0"/>
          <a:chExt cx="0" cy="0"/>
        </a:xfrm>
      </p:grpSpPr>
      <p:sp>
        <p:nvSpPr>
          <p:cNvPr id="201" name="Google Shape;201;p10:notes"/>
          <p:cNvSpPr/>
          <p:nvPr>
            <p:ph idx="2" type="sldImg"/>
          </p:nvPr>
        </p:nvSpPr>
        <p:spPr>
          <a:xfrm>
            <a:off x="1210535" y="685800"/>
            <a:ext cx="44376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202" name="Google Shape;202;p10: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3" name="Shape 213"/>
        <p:cNvGrpSpPr/>
        <p:nvPr/>
      </p:nvGrpSpPr>
      <p:grpSpPr>
        <a:xfrm>
          <a:off x="0" y="0"/>
          <a:ext cx="0" cy="0"/>
          <a:chOff x="0" y="0"/>
          <a:chExt cx="0" cy="0"/>
        </a:xfrm>
      </p:grpSpPr>
      <p:sp>
        <p:nvSpPr>
          <p:cNvPr id="214" name="Google Shape;214;p11:notes"/>
          <p:cNvSpPr/>
          <p:nvPr>
            <p:ph idx="2" type="sldImg"/>
          </p:nvPr>
        </p:nvSpPr>
        <p:spPr>
          <a:xfrm>
            <a:off x="1210535" y="685800"/>
            <a:ext cx="44376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215" name="Google Shape;215;p11: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6" name="Shape 226"/>
        <p:cNvGrpSpPr/>
        <p:nvPr/>
      </p:nvGrpSpPr>
      <p:grpSpPr>
        <a:xfrm>
          <a:off x="0" y="0"/>
          <a:ext cx="0" cy="0"/>
          <a:chOff x="0" y="0"/>
          <a:chExt cx="0" cy="0"/>
        </a:xfrm>
      </p:grpSpPr>
      <p:sp>
        <p:nvSpPr>
          <p:cNvPr id="227" name="Google Shape;227;p12:notes"/>
          <p:cNvSpPr/>
          <p:nvPr>
            <p:ph idx="2" type="sldImg"/>
          </p:nvPr>
        </p:nvSpPr>
        <p:spPr>
          <a:xfrm>
            <a:off x="1210535" y="685800"/>
            <a:ext cx="44376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228" name="Google Shape;228;p12: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37" name="Shape 237"/>
        <p:cNvGrpSpPr/>
        <p:nvPr/>
      </p:nvGrpSpPr>
      <p:grpSpPr>
        <a:xfrm>
          <a:off x="0" y="0"/>
          <a:ext cx="0" cy="0"/>
          <a:chOff x="0" y="0"/>
          <a:chExt cx="0" cy="0"/>
        </a:xfrm>
      </p:grpSpPr>
      <p:sp>
        <p:nvSpPr>
          <p:cNvPr id="238" name="Google Shape;238;p13:notes"/>
          <p:cNvSpPr/>
          <p:nvPr>
            <p:ph idx="2" type="sldImg"/>
          </p:nvPr>
        </p:nvSpPr>
        <p:spPr>
          <a:xfrm>
            <a:off x="1210535" y="685800"/>
            <a:ext cx="44376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239" name="Google Shape;239;p13: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48" name="Shape 248"/>
        <p:cNvGrpSpPr/>
        <p:nvPr/>
      </p:nvGrpSpPr>
      <p:grpSpPr>
        <a:xfrm>
          <a:off x="0" y="0"/>
          <a:ext cx="0" cy="0"/>
          <a:chOff x="0" y="0"/>
          <a:chExt cx="0" cy="0"/>
        </a:xfrm>
      </p:grpSpPr>
      <p:sp>
        <p:nvSpPr>
          <p:cNvPr id="249" name="Google Shape;249;p14:notes"/>
          <p:cNvSpPr/>
          <p:nvPr>
            <p:ph idx="2" type="sldImg"/>
          </p:nvPr>
        </p:nvSpPr>
        <p:spPr>
          <a:xfrm>
            <a:off x="1210535" y="685800"/>
            <a:ext cx="44376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250" name="Google Shape;250;p14: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15000"/>
              </a:lnSpc>
              <a:spcBef>
                <a:spcPts val="0"/>
              </a:spcBef>
              <a:spcAft>
                <a:spcPts val="0"/>
              </a:spcAft>
              <a:buSzPts val="1100"/>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6" name="Shape 56"/>
        <p:cNvGrpSpPr/>
        <p:nvPr/>
      </p:nvGrpSpPr>
      <p:grpSpPr>
        <a:xfrm>
          <a:off x="0" y="0"/>
          <a:ext cx="0" cy="0"/>
          <a:chOff x="0" y="0"/>
          <a:chExt cx="0" cy="0"/>
        </a:xfrm>
      </p:grpSpPr>
      <p:sp>
        <p:nvSpPr>
          <p:cNvPr id="57" name="Google Shape;57;p2:notes"/>
          <p:cNvSpPr/>
          <p:nvPr>
            <p:ph idx="2" type="sldImg"/>
          </p:nvPr>
        </p:nvSpPr>
        <p:spPr>
          <a:xfrm>
            <a:off x="1210535" y="685800"/>
            <a:ext cx="44376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58" name="Google Shape;58;p2: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7" name="Shape 77"/>
        <p:cNvGrpSpPr/>
        <p:nvPr/>
      </p:nvGrpSpPr>
      <p:grpSpPr>
        <a:xfrm>
          <a:off x="0" y="0"/>
          <a:ext cx="0" cy="0"/>
          <a:chOff x="0" y="0"/>
          <a:chExt cx="0" cy="0"/>
        </a:xfrm>
      </p:grpSpPr>
      <p:sp>
        <p:nvSpPr>
          <p:cNvPr id="78" name="Google Shape;78;p3:notes"/>
          <p:cNvSpPr/>
          <p:nvPr>
            <p:ph idx="2" type="sldImg"/>
          </p:nvPr>
        </p:nvSpPr>
        <p:spPr>
          <a:xfrm>
            <a:off x="1210535" y="685800"/>
            <a:ext cx="44376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79" name="Google Shape;79;p3: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rPr lang="en"/>
              <a:t>*Choose (see Weekly Pacing Guide)</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1" name="Shape 101"/>
        <p:cNvGrpSpPr/>
        <p:nvPr/>
      </p:nvGrpSpPr>
      <p:grpSpPr>
        <a:xfrm>
          <a:off x="0" y="0"/>
          <a:ext cx="0" cy="0"/>
          <a:chOff x="0" y="0"/>
          <a:chExt cx="0" cy="0"/>
        </a:xfrm>
      </p:grpSpPr>
      <p:sp>
        <p:nvSpPr>
          <p:cNvPr id="102" name="Google Shape;102;p4:notes"/>
          <p:cNvSpPr/>
          <p:nvPr>
            <p:ph idx="2" type="sldImg"/>
          </p:nvPr>
        </p:nvSpPr>
        <p:spPr>
          <a:xfrm>
            <a:off x="1210535" y="685800"/>
            <a:ext cx="44376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03" name="Google Shape;103;p4: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Clr>
                <a:schemeClr val="dk1"/>
              </a:buClr>
              <a:buSzPts val="1100"/>
              <a:buFont typeface="Arial"/>
              <a:buNone/>
            </a:pPr>
            <a:r>
              <a:rPr lang="en">
                <a:solidFill>
                  <a:schemeClr val="dk1"/>
                </a:solidFill>
              </a:rPr>
              <a:t>*Choose (see Weekly Pacing Guide)</a:t>
            </a:r>
            <a:endParaRPr>
              <a:solidFill>
                <a:schemeClr val="dk1"/>
              </a:solidFill>
            </a:endParaRPr>
          </a:p>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9" name="Shape 119"/>
        <p:cNvGrpSpPr/>
        <p:nvPr/>
      </p:nvGrpSpPr>
      <p:grpSpPr>
        <a:xfrm>
          <a:off x="0" y="0"/>
          <a:ext cx="0" cy="0"/>
          <a:chOff x="0" y="0"/>
          <a:chExt cx="0" cy="0"/>
        </a:xfrm>
      </p:grpSpPr>
      <p:sp>
        <p:nvSpPr>
          <p:cNvPr id="120" name="Google Shape;120;gef6e2c3898_0_0:notes"/>
          <p:cNvSpPr/>
          <p:nvPr>
            <p:ph idx="2" type="sldImg"/>
          </p:nvPr>
        </p:nvSpPr>
        <p:spPr>
          <a:xfrm>
            <a:off x="1210535" y="685800"/>
            <a:ext cx="44376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21" name="Google Shape;121;gef6e2c3898_0_0: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15000"/>
              </a:lnSpc>
              <a:spcBef>
                <a:spcPts val="0"/>
              </a:spcBef>
              <a:spcAft>
                <a:spcPts val="0"/>
              </a:spcAft>
              <a:buClr>
                <a:schemeClr val="dk1"/>
              </a:buClr>
              <a:buSzPts val="1100"/>
              <a:buFont typeface="Arial"/>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2" name="Shape 132"/>
        <p:cNvGrpSpPr/>
        <p:nvPr/>
      </p:nvGrpSpPr>
      <p:grpSpPr>
        <a:xfrm>
          <a:off x="0" y="0"/>
          <a:ext cx="0" cy="0"/>
          <a:chOff x="0" y="0"/>
          <a:chExt cx="0" cy="0"/>
        </a:xfrm>
      </p:grpSpPr>
      <p:sp>
        <p:nvSpPr>
          <p:cNvPr id="133" name="Google Shape;133;p5:notes"/>
          <p:cNvSpPr/>
          <p:nvPr>
            <p:ph idx="2" type="sldImg"/>
          </p:nvPr>
        </p:nvSpPr>
        <p:spPr>
          <a:xfrm>
            <a:off x="1210535" y="685800"/>
            <a:ext cx="44376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34" name="Google Shape;134;p5: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Clr>
                <a:schemeClr val="dk1"/>
              </a:buClr>
              <a:buSzPts val="1100"/>
              <a:buFont typeface="Arial"/>
              <a:buNone/>
            </a:pPr>
            <a:r>
              <a:rPr lang="en">
                <a:solidFill>
                  <a:schemeClr val="dk1"/>
                </a:solidFill>
              </a:rPr>
              <a:t>*Choose (see Weekly Pacing Guide)</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0" name="Shape 150"/>
        <p:cNvGrpSpPr/>
        <p:nvPr/>
      </p:nvGrpSpPr>
      <p:grpSpPr>
        <a:xfrm>
          <a:off x="0" y="0"/>
          <a:ext cx="0" cy="0"/>
          <a:chOff x="0" y="0"/>
          <a:chExt cx="0" cy="0"/>
        </a:xfrm>
      </p:grpSpPr>
      <p:sp>
        <p:nvSpPr>
          <p:cNvPr id="151" name="Google Shape;151;p6:notes"/>
          <p:cNvSpPr/>
          <p:nvPr>
            <p:ph idx="2" type="sldImg"/>
          </p:nvPr>
        </p:nvSpPr>
        <p:spPr>
          <a:xfrm>
            <a:off x="1210535" y="685800"/>
            <a:ext cx="44376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52" name="Google Shape;152;p6: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2" name="Shape 162"/>
        <p:cNvGrpSpPr/>
        <p:nvPr/>
      </p:nvGrpSpPr>
      <p:grpSpPr>
        <a:xfrm>
          <a:off x="0" y="0"/>
          <a:ext cx="0" cy="0"/>
          <a:chOff x="0" y="0"/>
          <a:chExt cx="0" cy="0"/>
        </a:xfrm>
      </p:grpSpPr>
      <p:sp>
        <p:nvSpPr>
          <p:cNvPr id="163" name="Google Shape;163;p7:notes"/>
          <p:cNvSpPr/>
          <p:nvPr>
            <p:ph idx="2" type="sldImg"/>
          </p:nvPr>
        </p:nvSpPr>
        <p:spPr>
          <a:xfrm>
            <a:off x="1210535" y="685800"/>
            <a:ext cx="44376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64" name="Google Shape;164;p7: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6" name="Shape 176"/>
        <p:cNvGrpSpPr/>
        <p:nvPr/>
      </p:nvGrpSpPr>
      <p:grpSpPr>
        <a:xfrm>
          <a:off x="0" y="0"/>
          <a:ext cx="0" cy="0"/>
          <a:chOff x="0" y="0"/>
          <a:chExt cx="0" cy="0"/>
        </a:xfrm>
      </p:grpSpPr>
      <p:sp>
        <p:nvSpPr>
          <p:cNvPr id="177" name="Google Shape;177;p8:notes"/>
          <p:cNvSpPr/>
          <p:nvPr>
            <p:ph idx="2" type="sldImg"/>
          </p:nvPr>
        </p:nvSpPr>
        <p:spPr>
          <a:xfrm>
            <a:off x="1210535" y="685800"/>
            <a:ext cx="44376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78" name="Google Shape;178;p8: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15000"/>
              </a:lnSpc>
              <a:spcBef>
                <a:spcPts val="0"/>
              </a:spcBef>
              <a:spcAft>
                <a:spcPts val="0"/>
              </a:spcAft>
              <a:buClr>
                <a:schemeClr val="dk1"/>
              </a:buClr>
              <a:buSzPts val="1100"/>
              <a:buFont typeface="Arial"/>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16"/>
          <p:cNvSpPr txBox="1"/>
          <p:nvPr>
            <p:ph type="ctrTitle"/>
          </p:nvPr>
        </p:nvSpPr>
        <p:spPr>
          <a:xfrm>
            <a:off x="342879" y="1125136"/>
            <a:ext cx="9372600" cy="3101700"/>
          </a:xfrm>
          <a:prstGeom prst="rect">
            <a:avLst/>
          </a:prstGeom>
          <a:noFill/>
          <a:ln>
            <a:noFill/>
          </a:ln>
        </p:spPr>
        <p:txBody>
          <a:bodyPr anchorCtr="0" anchor="b" bIns="113100" lIns="113100" spcFirstLastPara="1" rIns="113100" wrap="square" tIns="113100">
            <a:normAutofit/>
          </a:bodyPr>
          <a:lstStyle>
            <a:lvl1pPr lvl="0" algn="ctr">
              <a:lnSpc>
                <a:spcPct val="100000"/>
              </a:lnSpc>
              <a:spcBef>
                <a:spcPts val="0"/>
              </a:spcBef>
              <a:spcAft>
                <a:spcPts val="0"/>
              </a:spcAft>
              <a:buSzPts val="6400"/>
              <a:buNone/>
              <a:defRPr sz="6400"/>
            </a:lvl1pPr>
            <a:lvl2pPr lvl="1" algn="ctr">
              <a:lnSpc>
                <a:spcPct val="100000"/>
              </a:lnSpc>
              <a:spcBef>
                <a:spcPts val="0"/>
              </a:spcBef>
              <a:spcAft>
                <a:spcPts val="0"/>
              </a:spcAft>
              <a:buSzPts val="6400"/>
              <a:buNone/>
              <a:defRPr sz="6400"/>
            </a:lvl2pPr>
            <a:lvl3pPr lvl="2" algn="ctr">
              <a:lnSpc>
                <a:spcPct val="100000"/>
              </a:lnSpc>
              <a:spcBef>
                <a:spcPts val="0"/>
              </a:spcBef>
              <a:spcAft>
                <a:spcPts val="0"/>
              </a:spcAft>
              <a:buSzPts val="6400"/>
              <a:buNone/>
              <a:defRPr sz="6400"/>
            </a:lvl3pPr>
            <a:lvl4pPr lvl="3" algn="ctr">
              <a:lnSpc>
                <a:spcPct val="100000"/>
              </a:lnSpc>
              <a:spcBef>
                <a:spcPts val="0"/>
              </a:spcBef>
              <a:spcAft>
                <a:spcPts val="0"/>
              </a:spcAft>
              <a:buSzPts val="6400"/>
              <a:buNone/>
              <a:defRPr sz="6400"/>
            </a:lvl4pPr>
            <a:lvl5pPr lvl="4" algn="ctr">
              <a:lnSpc>
                <a:spcPct val="100000"/>
              </a:lnSpc>
              <a:spcBef>
                <a:spcPts val="0"/>
              </a:spcBef>
              <a:spcAft>
                <a:spcPts val="0"/>
              </a:spcAft>
              <a:buSzPts val="6400"/>
              <a:buNone/>
              <a:defRPr sz="6400"/>
            </a:lvl5pPr>
            <a:lvl6pPr lvl="5" algn="ctr">
              <a:lnSpc>
                <a:spcPct val="100000"/>
              </a:lnSpc>
              <a:spcBef>
                <a:spcPts val="0"/>
              </a:spcBef>
              <a:spcAft>
                <a:spcPts val="0"/>
              </a:spcAft>
              <a:buSzPts val="6400"/>
              <a:buNone/>
              <a:defRPr sz="6400"/>
            </a:lvl6pPr>
            <a:lvl7pPr lvl="6" algn="ctr">
              <a:lnSpc>
                <a:spcPct val="100000"/>
              </a:lnSpc>
              <a:spcBef>
                <a:spcPts val="0"/>
              </a:spcBef>
              <a:spcAft>
                <a:spcPts val="0"/>
              </a:spcAft>
              <a:buSzPts val="6400"/>
              <a:buNone/>
              <a:defRPr sz="6400"/>
            </a:lvl7pPr>
            <a:lvl8pPr lvl="7" algn="ctr">
              <a:lnSpc>
                <a:spcPct val="100000"/>
              </a:lnSpc>
              <a:spcBef>
                <a:spcPts val="0"/>
              </a:spcBef>
              <a:spcAft>
                <a:spcPts val="0"/>
              </a:spcAft>
              <a:buSzPts val="6400"/>
              <a:buNone/>
              <a:defRPr sz="6400"/>
            </a:lvl8pPr>
            <a:lvl9pPr lvl="8" algn="ctr">
              <a:lnSpc>
                <a:spcPct val="100000"/>
              </a:lnSpc>
              <a:spcBef>
                <a:spcPts val="0"/>
              </a:spcBef>
              <a:spcAft>
                <a:spcPts val="0"/>
              </a:spcAft>
              <a:buSzPts val="6400"/>
              <a:buNone/>
              <a:defRPr sz="6400"/>
            </a:lvl9pPr>
          </a:lstStyle>
          <a:p/>
        </p:txBody>
      </p:sp>
      <p:sp>
        <p:nvSpPr>
          <p:cNvPr id="11" name="Google Shape;11;p16"/>
          <p:cNvSpPr txBox="1"/>
          <p:nvPr>
            <p:ph idx="1" type="subTitle"/>
          </p:nvPr>
        </p:nvSpPr>
        <p:spPr>
          <a:xfrm>
            <a:off x="342870" y="4282678"/>
            <a:ext cx="9372600" cy="1197600"/>
          </a:xfrm>
          <a:prstGeom prst="rect">
            <a:avLst/>
          </a:prstGeom>
          <a:noFill/>
          <a:ln>
            <a:noFill/>
          </a:ln>
        </p:spPr>
        <p:txBody>
          <a:bodyPr anchorCtr="0" anchor="t" bIns="113100" lIns="113100" spcFirstLastPara="1" rIns="113100" wrap="square" tIns="113100">
            <a:normAutofit/>
          </a:bodyPr>
          <a:lstStyle>
            <a:lvl1pPr lvl="0" algn="ctr">
              <a:lnSpc>
                <a:spcPct val="100000"/>
              </a:lnSpc>
              <a:spcBef>
                <a:spcPts val="0"/>
              </a:spcBef>
              <a:spcAft>
                <a:spcPts val="0"/>
              </a:spcAft>
              <a:buSzPts val="3500"/>
              <a:buNone/>
              <a:defRPr sz="3500"/>
            </a:lvl1pPr>
            <a:lvl2pPr lvl="1" algn="ctr">
              <a:lnSpc>
                <a:spcPct val="100000"/>
              </a:lnSpc>
              <a:spcBef>
                <a:spcPts val="0"/>
              </a:spcBef>
              <a:spcAft>
                <a:spcPts val="0"/>
              </a:spcAft>
              <a:buSzPts val="3500"/>
              <a:buNone/>
              <a:defRPr sz="3500"/>
            </a:lvl2pPr>
            <a:lvl3pPr lvl="2" algn="ctr">
              <a:lnSpc>
                <a:spcPct val="100000"/>
              </a:lnSpc>
              <a:spcBef>
                <a:spcPts val="0"/>
              </a:spcBef>
              <a:spcAft>
                <a:spcPts val="0"/>
              </a:spcAft>
              <a:buSzPts val="3500"/>
              <a:buNone/>
              <a:defRPr sz="3500"/>
            </a:lvl3pPr>
            <a:lvl4pPr lvl="3" algn="ctr">
              <a:lnSpc>
                <a:spcPct val="100000"/>
              </a:lnSpc>
              <a:spcBef>
                <a:spcPts val="0"/>
              </a:spcBef>
              <a:spcAft>
                <a:spcPts val="0"/>
              </a:spcAft>
              <a:buSzPts val="3500"/>
              <a:buNone/>
              <a:defRPr sz="3500"/>
            </a:lvl4pPr>
            <a:lvl5pPr lvl="4" algn="ctr">
              <a:lnSpc>
                <a:spcPct val="100000"/>
              </a:lnSpc>
              <a:spcBef>
                <a:spcPts val="0"/>
              </a:spcBef>
              <a:spcAft>
                <a:spcPts val="0"/>
              </a:spcAft>
              <a:buSzPts val="3500"/>
              <a:buNone/>
              <a:defRPr sz="3500"/>
            </a:lvl5pPr>
            <a:lvl6pPr lvl="5" algn="ctr">
              <a:lnSpc>
                <a:spcPct val="100000"/>
              </a:lnSpc>
              <a:spcBef>
                <a:spcPts val="0"/>
              </a:spcBef>
              <a:spcAft>
                <a:spcPts val="0"/>
              </a:spcAft>
              <a:buSzPts val="3500"/>
              <a:buNone/>
              <a:defRPr sz="3500"/>
            </a:lvl6pPr>
            <a:lvl7pPr lvl="6" algn="ctr">
              <a:lnSpc>
                <a:spcPct val="100000"/>
              </a:lnSpc>
              <a:spcBef>
                <a:spcPts val="0"/>
              </a:spcBef>
              <a:spcAft>
                <a:spcPts val="0"/>
              </a:spcAft>
              <a:buSzPts val="3500"/>
              <a:buNone/>
              <a:defRPr sz="3500"/>
            </a:lvl7pPr>
            <a:lvl8pPr lvl="7" algn="ctr">
              <a:lnSpc>
                <a:spcPct val="100000"/>
              </a:lnSpc>
              <a:spcBef>
                <a:spcPts val="0"/>
              </a:spcBef>
              <a:spcAft>
                <a:spcPts val="0"/>
              </a:spcAft>
              <a:buSzPts val="3500"/>
              <a:buNone/>
              <a:defRPr sz="3500"/>
            </a:lvl8pPr>
            <a:lvl9pPr lvl="8" algn="ctr">
              <a:lnSpc>
                <a:spcPct val="100000"/>
              </a:lnSpc>
              <a:spcBef>
                <a:spcPts val="0"/>
              </a:spcBef>
              <a:spcAft>
                <a:spcPts val="0"/>
              </a:spcAft>
              <a:buSzPts val="3500"/>
              <a:buNone/>
              <a:defRPr sz="3500"/>
            </a:lvl9pPr>
          </a:lstStyle>
          <a:p/>
        </p:txBody>
      </p:sp>
      <p:sp>
        <p:nvSpPr>
          <p:cNvPr id="12" name="Google Shape;12;p16"/>
          <p:cNvSpPr txBox="1"/>
          <p:nvPr>
            <p:ph idx="12" type="sldNum"/>
          </p:nvPr>
        </p:nvSpPr>
        <p:spPr>
          <a:xfrm>
            <a:off x="9319704" y="7046639"/>
            <a:ext cx="603600" cy="594900"/>
          </a:xfrm>
          <a:prstGeom prst="rect">
            <a:avLst/>
          </a:prstGeom>
          <a:noFill/>
          <a:ln>
            <a:noFill/>
          </a:ln>
        </p:spPr>
        <p:txBody>
          <a:bodyPr anchorCtr="0" anchor="ctr" bIns="113100" lIns="113100" spcFirstLastPara="1" rIns="113100" wrap="square" tIns="113100">
            <a:norm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4" name="Shape 44"/>
        <p:cNvGrpSpPr/>
        <p:nvPr/>
      </p:nvGrpSpPr>
      <p:grpSpPr>
        <a:xfrm>
          <a:off x="0" y="0"/>
          <a:ext cx="0" cy="0"/>
          <a:chOff x="0" y="0"/>
          <a:chExt cx="0" cy="0"/>
        </a:xfrm>
      </p:grpSpPr>
      <p:sp>
        <p:nvSpPr>
          <p:cNvPr id="45" name="Google Shape;45;p25"/>
          <p:cNvSpPr txBox="1"/>
          <p:nvPr>
            <p:ph hasCustomPrompt="1" type="title"/>
          </p:nvPr>
        </p:nvSpPr>
        <p:spPr>
          <a:xfrm>
            <a:off x="342870" y="1671478"/>
            <a:ext cx="9372600" cy="2967000"/>
          </a:xfrm>
          <a:prstGeom prst="rect">
            <a:avLst/>
          </a:prstGeom>
          <a:noFill/>
          <a:ln>
            <a:noFill/>
          </a:ln>
        </p:spPr>
        <p:txBody>
          <a:bodyPr anchorCtr="0" anchor="b" bIns="113100" lIns="113100" spcFirstLastPara="1" rIns="113100" wrap="square" tIns="113100">
            <a:normAutofit/>
          </a:bodyPr>
          <a:lstStyle>
            <a:lvl1pPr lvl="0" algn="ctr">
              <a:lnSpc>
                <a:spcPct val="100000"/>
              </a:lnSpc>
              <a:spcBef>
                <a:spcPts val="0"/>
              </a:spcBef>
              <a:spcAft>
                <a:spcPts val="0"/>
              </a:spcAft>
              <a:buSzPts val="14800"/>
              <a:buNone/>
              <a:defRPr sz="14800"/>
            </a:lvl1pPr>
            <a:lvl2pPr lvl="1" algn="ctr">
              <a:lnSpc>
                <a:spcPct val="100000"/>
              </a:lnSpc>
              <a:spcBef>
                <a:spcPts val="0"/>
              </a:spcBef>
              <a:spcAft>
                <a:spcPts val="0"/>
              </a:spcAft>
              <a:buSzPts val="14800"/>
              <a:buNone/>
              <a:defRPr sz="14800"/>
            </a:lvl2pPr>
            <a:lvl3pPr lvl="2" algn="ctr">
              <a:lnSpc>
                <a:spcPct val="100000"/>
              </a:lnSpc>
              <a:spcBef>
                <a:spcPts val="0"/>
              </a:spcBef>
              <a:spcAft>
                <a:spcPts val="0"/>
              </a:spcAft>
              <a:buSzPts val="14800"/>
              <a:buNone/>
              <a:defRPr sz="14800"/>
            </a:lvl3pPr>
            <a:lvl4pPr lvl="3" algn="ctr">
              <a:lnSpc>
                <a:spcPct val="100000"/>
              </a:lnSpc>
              <a:spcBef>
                <a:spcPts val="0"/>
              </a:spcBef>
              <a:spcAft>
                <a:spcPts val="0"/>
              </a:spcAft>
              <a:buSzPts val="14800"/>
              <a:buNone/>
              <a:defRPr sz="14800"/>
            </a:lvl4pPr>
            <a:lvl5pPr lvl="4" algn="ctr">
              <a:lnSpc>
                <a:spcPct val="100000"/>
              </a:lnSpc>
              <a:spcBef>
                <a:spcPts val="0"/>
              </a:spcBef>
              <a:spcAft>
                <a:spcPts val="0"/>
              </a:spcAft>
              <a:buSzPts val="14800"/>
              <a:buNone/>
              <a:defRPr sz="14800"/>
            </a:lvl5pPr>
            <a:lvl6pPr lvl="5" algn="ctr">
              <a:lnSpc>
                <a:spcPct val="100000"/>
              </a:lnSpc>
              <a:spcBef>
                <a:spcPts val="0"/>
              </a:spcBef>
              <a:spcAft>
                <a:spcPts val="0"/>
              </a:spcAft>
              <a:buSzPts val="14800"/>
              <a:buNone/>
              <a:defRPr sz="14800"/>
            </a:lvl6pPr>
            <a:lvl7pPr lvl="6" algn="ctr">
              <a:lnSpc>
                <a:spcPct val="100000"/>
              </a:lnSpc>
              <a:spcBef>
                <a:spcPts val="0"/>
              </a:spcBef>
              <a:spcAft>
                <a:spcPts val="0"/>
              </a:spcAft>
              <a:buSzPts val="14800"/>
              <a:buNone/>
              <a:defRPr sz="14800"/>
            </a:lvl7pPr>
            <a:lvl8pPr lvl="7" algn="ctr">
              <a:lnSpc>
                <a:spcPct val="100000"/>
              </a:lnSpc>
              <a:spcBef>
                <a:spcPts val="0"/>
              </a:spcBef>
              <a:spcAft>
                <a:spcPts val="0"/>
              </a:spcAft>
              <a:buSzPts val="14800"/>
              <a:buNone/>
              <a:defRPr sz="14800"/>
            </a:lvl8pPr>
            <a:lvl9pPr lvl="8" algn="ctr">
              <a:lnSpc>
                <a:spcPct val="100000"/>
              </a:lnSpc>
              <a:spcBef>
                <a:spcPts val="0"/>
              </a:spcBef>
              <a:spcAft>
                <a:spcPts val="0"/>
              </a:spcAft>
              <a:buSzPts val="14800"/>
              <a:buNone/>
              <a:defRPr sz="14800"/>
            </a:lvl9pPr>
          </a:lstStyle>
          <a:p>
            <a:r>
              <a:t>xx%</a:t>
            </a:r>
          </a:p>
        </p:txBody>
      </p:sp>
      <p:sp>
        <p:nvSpPr>
          <p:cNvPr id="46" name="Google Shape;46;p25"/>
          <p:cNvSpPr txBox="1"/>
          <p:nvPr>
            <p:ph idx="1" type="body"/>
          </p:nvPr>
        </p:nvSpPr>
        <p:spPr>
          <a:xfrm>
            <a:off x="342870" y="4763362"/>
            <a:ext cx="9372600" cy="1965600"/>
          </a:xfrm>
          <a:prstGeom prst="rect">
            <a:avLst/>
          </a:prstGeom>
          <a:noFill/>
          <a:ln>
            <a:noFill/>
          </a:ln>
        </p:spPr>
        <p:txBody>
          <a:bodyPr anchorCtr="0" anchor="t" bIns="113100" lIns="113100" spcFirstLastPara="1" rIns="113100" wrap="square" tIns="113100">
            <a:normAutofit/>
          </a:bodyPr>
          <a:lstStyle>
            <a:lvl1pPr indent="-368300" lvl="0" marL="457200" algn="ctr">
              <a:lnSpc>
                <a:spcPct val="115000"/>
              </a:lnSpc>
              <a:spcBef>
                <a:spcPts val="0"/>
              </a:spcBef>
              <a:spcAft>
                <a:spcPts val="0"/>
              </a:spcAft>
              <a:buSzPts val="2200"/>
              <a:buChar char="●"/>
              <a:defRPr/>
            </a:lvl1pPr>
            <a:lvl2pPr indent="-336550" lvl="1" marL="914400" algn="ctr">
              <a:lnSpc>
                <a:spcPct val="115000"/>
              </a:lnSpc>
              <a:spcBef>
                <a:spcPts val="0"/>
              </a:spcBef>
              <a:spcAft>
                <a:spcPts val="0"/>
              </a:spcAft>
              <a:buSzPts val="1700"/>
              <a:buChar char="○"/>
              <a:defRPr/>
            </a:lvl2pPr>
            <a:lvl3pPr indent="-336550" lvl="2" marL="1371600" algn="ctr">
              <a:lnSpc>
                <a:spcPct val="115000"/>
              </a:lnSpc>
              <a:spcBef>
                <a:spcPts val="0"/>
              </a:spcBef>
              <a:spcAft>
                <a:spcPts val="0"/>
              </a:spcAft>
              <a:buSzPts val="1700"/>
              <a:buChar char="■"/>
              <a:defRPr/>
            </a:lvl3pPr>
            <a:lvl4pPr indent="-336550" lvl="3" marL="1828800" algn="ctr">
              <a:lnSpc>
                <a:spcPct val="115000"/>
              </a:lnSpc>
              <a:spcBef>
                <a:spcPts val="0"/>
              </a:spcBef>
              <a:spcAft>
                <a:spcPts val="0"/>
              </a:spcAft>
              <a:buSzPts val="1700"/>
              <a:buChar char="●"/>
              <a:defRPr/>
            </a:lvl4pPr>
            <a:lvl5pPr indent="-336550" lvl="4" marL="2286000" algn="ctr">
              <a:lnSpc>
                <a:spcPct val="115000"/>
              </a:lnSpc>
              <a:spcBef>
                <a:spcPts val="0"/>
              </a:spcBef>
              <a:spcAft>
                <a:spcPts val="0"/>
              </a:spcAft>
              <a:buSzPts val="1700"/>
              <a:buChar char="○"/>
              <a:defRPr/>
            </a:lvl5pPr>
            <a:lvl6pPr indent="-336550" lvl="5" marL="2743200" algn="ctr">
              <a:lnSpc>
                <a:spcPct val="115000"/>
              </a:lnSpc>
              <a:spcBef>
                <a:spcPts val="0"/>
              </a:spcBef>
              <a:spcAft>
                <a:spcPts val="0"/>
              </a:spcAft>
              <a:buSzPts val="1700"/>
              <a:buChar char="■"/>
              <a:defRPr/>
            </a:lvl6pPr>
            <a:lvl7pPr indent="-336550" lvl="6" marL="3200400" algn="ctr">
              <a:lnSpc>
                <a:spcPct val="115000"/>
              </a:lnSpc>
              <a:spcBef>
                <a:spcPts val="0"/>
              </a:spcBef>
              <a:spcAft>
                <a:spcPts val="0"/>
              </a:spcAft>
              <a:buSzPts val="1700"/>
              <a:buChar char="●"/>
              <a:defRPr/>
            </a:lvl7pPr>
            <a:lvl8pPr indent="-336550" lvl="7" marL="3657600" algn="ctr">
              <a:lnSpc>
                <a:spcPct val="115000"/>
              </a:lnSpc>
              <a:spcBef>
                <a:spcPts val="0"/>
              </a:spcBef>
              <a:spcAft>
                <a:spcPts val="0"/>
              </a:spcAft>
              <a:buSzPts val="1700"/>
              <a:buChar char="○"/>
              <a:defRPr/>
            </a:lvl8pPr>
            <a:lvl9pPr indent="-336550" lvl="8" marL="4114800" algn="ctr">
              <a:lnSpc>
                <a:spcPct val="115000"/>
              </a:lnSpc>
              <a:spcBef>
                <a:spcPts val="0"/>
              </a:spcBef>
              <a:spcAft>
                <a:spcPts val="0"/>
              </a:spcAft>
              <a:buSzPts val="1700"/>
              <a:buChar char="■"/>
              <a:defRPr/>
            </a:lvl9pPr>
          </a:lstStyle>
          <a:p/>
        </p:txBody>
      </p:sp>
      <p:sp>
        <p:nvSpPr>
          <p:cNvPr id="47" name="Google Shape;47;p25"/>
          <p:cNvSpPr txBox="1"/>
          <p:nvPr>
            <p:ph idx="12" type="sldNum"/>
          </p:nvPr>
        </p:nvSpPr>
        <p:spPr>
          <a:xfrm>
            <a:off x="9319704" y="7046639"/>
            <a:ext cx="603600" cy="594900"/>
          </a:xfrm>
          <a:prstGeom prst="rect">
            <a:avLst/>
          </a:prstGeom>
          <a:noFill/>
          <a:ln>
            <a:noFill/>
          </a:ln>
        </p:spPr>
        <p:txBody>
          <a:bodyPr anchorCtr="0" anchor="ctr" bIns="113100" lIns="113100" spcFirstLastPara="1" rIns="113100" wrap="square" tIns="113100">
            <a:norm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8" name="Shape 48"/>
        <p:cNvGrpSpPr/>
        <p:nvPr/>
      </p:nvGrpSpPr>
      <p:grpSpPr>
        <a:xfrm>
          <a:off x="0" y="0"/>
          <a:ext cx="0" cy="0"/>
          <a:chOff x="0" y="0"/>
          <a:chExt cx="0" cy="0"/>
        </a:xfrm>
      </p:grpSpPr>
      <p:sp>
        <p:nvSpPr>
          <p:cNvPr id="49" name="Google Shape;49;p26"/>
          <p:cNvSpPr txBox="1"/>
          <p:nvPr>
            <p:ph idx="12" type="sldNum"/>
          </p:nvPr>
        </p:nvSpPr>
        <p:spPr>
          <a:xfrm>
            <a:off x="9319704" y="7046639"/>
            <a:ext cx="603600" cy="594900"/>
          </a:xfrm>
          <a:prstGeom prst="rect">
            <a:avLst/>
          </a:prstGeom>
          <a:noFill/>
          <a:ln>
            <a:noFill/>
          </a:ln>
        </p:spPr>
        <p:txBody>
          <a:bodyPr anchorCtr="0" anchor="ctr" bIns="113100" lIns="113100" spcFirstLastPara="1" rIns="113100" wrap="square" tIns="113100">
            <a:norm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3" name="Shape 13"/>
        <p:cNvGrpSpPr/>
        <p:nvPr/>
      </p:nvGrpSpPr>
      <p:grpSpPr>
        <a:xfrm>
          <a:off x="0" y="0"/>
          <a:ext cx="0" cy="0"/>
          <a:chOff x="0" y="0"/>
          <a:chExt cx="0" cy="0"/>
        </a:xfrm>
      </p:grpSpPr>
      <p:sp>
        <p:nvSpPr>
          <p:cNvPr id="14" name="Google Shape;14;p17"/>
          <p:cNvSpPr txBox="1"/>
          <p:nvPr>
            <p:ph type="title"/>
          </p:nvPr>
        </p:nvSpPr>
        <p:spPr>
          <a:xfrm>
            <a:off x="342870" y="672482"/>
            <a:ext cx="9372600" cy="865500"/>
          </a:xfrm>
          <a:prstGeom prst="rect">
            <a:avLst/>
          </a:prstGeom>
          <a:noFill/>
          <a:ln>
            <a:noFill/>
          </a:ln>
        </p:spPr>
        <p:txBody>
          <a:bodyPr anchorCtr="0" anchor="t" bIns="113100" lIns="113100" spcFirstLastPara="1" rIns="113100" wrap="square" tIns="113100">
            <a:normAutofit/>
          </a:bodyPr>
          <a:lstStyle>
            <a:lvl1pPr lvl="0" algn="l">
              <a:lnSpc>
                <a:spcPct val="100000"/>
              </a:lnSpc>
              <a:spcBef>
                <a:spcPts val="0"/>
              </a:spcBef>
              <a:spcAft>
                <a:spcPts val="0"/>
              </a:spcAft>
              <a:buSzPts val="3500"/>
              <a:buNone/>
              <a:defRPr/>
            </a:lvl1pPr>
            <a:lvl2pPr lvl="1" algn="l">
              <a:lnSpc>
                <a:spcPct val="100000"/>
              </a:lnSpc>
              <a:spcBef>
                <a:spcPts val="0"/>
              </a:spcBef>
              <a:spcAft>
                <a:spcPts val="0"/>
              </a:spcAft>
              <a:buSzPts val="3500"/>
              <a:buNone/>
              <a:defRPr/>
            </a:lvl2pPr>
            <a:lvl3pPr lvl="2" algn="l">
              <a:lnSpc>
                <a:spcPct val="100000"/>
              </a:lnSpc>
              <a:spcBef>
                <a:spcPts val="0"/>
              </a:spcBef>
              <a:spcAft>
                <a:spcPts val="0"/>
              </a:spcAft>
              <a:buSzPts val="3500"/>
              <a:buNone/>
              <a:defRPr/>
            </a:lvl3pPr>
            <a:lvl4pPr lvl="3" algn="l">
              <a:lnSpc>
                <a:spcPct val="100000"/>
              </a:lnSpc>
              <a:spcBef>
                <a:spcPts val="0"/>
              </a:spcBef>
              <a:spcAft>
                <a:spcPts val="0"/>
              </a:spcAft>
              <a:buSzPts val="3500"/>
              <a:buNone/>
              <a:defRPr/>
            </a:lvl4pPr>
            <a:lvl5pPr lvl="4" algn="l">
              <a:lnSpc>
                <a:spcPct val="100000"/>
              </a:lnSpc>
              <a:spcBef>
                <a:spcPts val="0"/>
              </a:spcBef>
              <a:spcAft>
                <a:spcPts val="0"/>
              </a:spcAft>
              <a:buSzPts val="3500"/>
              <a:buNone/>
              <a:defRPr/>
            </a:lvl5pPr>
            <a:lvl6pPr lvl="5" algn="l">
              <a:lnSpc>
                <a:spcPct val="100000"/>
              </a:lnSpc>
              <a:spcBef>
                <a:spcPts val="0"/>
              </a:spcBef>
              <a:spcAft>
                <a:spcPts val="0"/>
              </a:spcAft>
              <a:buSzPts val="3500"/>
              <a:buNone/>
              <a:defRPr/>
            </a:lvl6pPr>
            <a:lvl7pPr lvl="6" algn="l">
              <a:lnSpc>
                <a:spcPct val="100000"/>
              </a:lnSpc>
              <a:spcBef>
                <a:spcPts val="0"/>
              </a:spcBef>
              <a:spcAft>
                <a:spcPts val="0"/>
              </a:spcAft>
              <a:buSzPts val="3500"/>
              <a:buNone/>
              <a:defRPr/>
            </a:lvl7pPr>
            <a:lvl8pPr lvl="7" algn="l">
              <a:lnSpc>
                <a:spcPct val="100000"/>
              </a:lnSpc>
              <a:spcBef>
                <a:spcPts val="0"/>
              </a:spcBef>
              <a:spcAft>
                <a:spcPts val="0"/>
              </a:spcAft>
              <a:buSzPts val="3500"/>
              <a:buNone/>
              <a:defRPr/>
            </a:lvl8pPr>
            <a:lvl9pPr lvl="8" algn="l">
              <a:lnSpc>
                <a:spcPct val="100000"/>
              </a:lnSpc>
              <a:spcBef>
                <a:spcPts val="0"/>
              </a:spcBef>
              <a:spcAft>
                <a:spcPts val="0"/>
              </a:spcAft>
              <a:buSzPts val="3500"/>
              <a:buNone/>
              <a:defRPr/>
            </a:lvl9pPr>
          </a:lstStyle>
          <a:p/>
        </p:txBody>
      </p:sp>
      <p:sp>
        <p:nvSpPr>
          <p:cNvPr id="15" name="Google Shape;15;p17"/>
          <p:cNvSpPr txBox="1"/>
          <p:nvPr>
            <p:ph idx="1" type="body"/>
          </p:nvPr>
        </p:nvSpPr>
        <p:spPr>
          <a:xfrm>
            <a:off x="342870" y="1741518"/>
            <a:ext cx="9372600" cy="5162700"/>
          </a:xfrm>
          <a:prstGeom prst="rect">
            <a:avLst/>
          </a:prstGeom>
          <a:noFill/>
          <a:ln>
            <a:noFill/>
          </a:ln>
        </p:spPr>
        <p:txBody>
          <a:bodyPr anchorCtr="0" anchor="t" bIns="113100" lIns="113100" spcFirstLastPara="1" rIns="113100" wrap="square" tIns="113100">
            <a:normAutofit/>
          </a:bodyPr>
          <a:lstStyle>
            <a:lvl1pPr indent="-368300" lvl="0" marL="457200" algn="l">
              <a:lnSpc>
                <a:spcPct val="115000"/>
              </a:lnSpc>
              <a:spcBef>
                <a:spcPts val="0"/>
              </a:spcBef>
              <a:spcAft>
                <a:spcPts val="0"/>
              </a:spcAft>
              <a:buSzPts val="2200"/>
              <a:buChar char="●"/>
              <a:defRPr/>
            </a:lvl1pPr>
            <a:lvl2pPr indent="-336550" lvl="1" marL="914400" algn="l">
              <a:lnSpc>
                <a:spcPct val="115000"/>
              </a:lnSpc>
              <a:spcBef>
                <a:spcPts val="0"/>
              </a:spcBef>
              <a:spcAft>
                <a:spcPts val="0"/>
              </a:spcAft>
              <a:buSzPts val="1700"/>
              <a:buChar char="○"/>
              <a:defRPr/>
            </a:lvl2pPr>
            <a:lvl3pPr indent="-336550" lvl="2" marL="1371600" algn="l">
              <a:lnSpc>
                <a:spcPct val="115000"/>
              </a:lnSpc>
              <a:spcBef>
                <a:spcPts val="0"/>
              </a:spcBef>
              <a:spcAft>
                <a:spcPts val="0"/>
              </a:spcAft>
              <a:buSzPts val="1700"/>
              <a:buChar char="■"/>
              <a:defRPr/>
            </a:lvl3pPr>
            <a:lvl4pPr indent="-336550" lvl="3" marL="1828800" algn="l">
              <a:lnSpc>
                <a:spcPct val="115000"/>
              </a:lnSpc>
              <a:spcBef>
                <a:spcPts val="0"/>
              </a:spcBef>
              <a:spcAft>
                <a:spcPts val="0"/>
              </a:spcAft>
              <a:buSzPts val="1700"/>
              <a:buChar char="●"/>
              <a:defRPr/>
            </a:lvl4pPr>
            <a:lvl5pPr indent="-336550" lvl="4" marL="2286000" algn="l">
              <a:lnSpc>
                <a:spcPct val="115000"/>
              </a:lnSpc>
              <a:spcBef>
                <a:spcPts val="0"/>
              </a:spcBef>
              <a:spcAft>
                <a:spcPts val="0"/>
              </a:spcAft>
              <a:buSzPts val="1700"/>
              <a:buChar char="○"/>
              <a:defRPr/>
            </a:lvl5pPr>
            <a:lvl6pPr indent="-336550" lvl="5" marL="2743200" algn="l">
              <a:lnSpc>
                <a:spcPct val="115000"/>
              </a:lnSpc>
              <a:spcBef>
                <a:spcPts val="0"/>
              </a:spcBef>
              <a:spcAft>
                <a:spcPts val="0"/>
              </a:spcAft>
              <a:buSzPts val="1700"/>
              <a:buChar char="■"/>
              <a:defRPr/>
            </a:lvl6pPr>
            <a:lvl7pPr indent="-336550" lvl="6" marL="3200400" algn="l">
              <a:lnSpc>
                <a:spcPct val="115000"/>
              </a:lnSpc>
              <a:spcBef>
                <a:spcPts val="0"/>
              </a:spcBef>
              <a:spcAft>
                <a:spcPts val="0"/>
              </a:spcAft>
              <a:buSzPts val="1700"/>
              <a:buChar char="●"/>
              <a:defRPr/>
            </a:lvl7pPr>
            <a:lvl8pPr indent="-336550" lvl="7" marL="3657600" algn="l">
              <a:lnSpc>
                <a:spcPct val="115000"/>
              </a:lnSpc>
              <a:spcBef>
                <a:spcPts val="0"/>
              </a:spcBef>
              <a:spcAft>
                <a:spcPts val="0"/>
              </a:spcAft>
              <a:buSzPts val="1700"/>
              <a:buChar char="○"/>
              <a:defRPr/>
            </a:lvl8pPr>
            <a:lvl9pPr indent="-336550" lvl="8" marL="4114800" algn="l">
              <a:lnSpc>
                <a:spcPct val="115000"/>
              </a:lnSpc>
              <a:spcBef>
                <a:spcPts val="0"/>
              </a:spcBef>
              <a:spcAft>
                <a:spcPts val="0"/>
              </a:spcAft>
              <a:buSzPts val="1700"/>
              <a:buChar char="■"/>
              <a:defRPr/>
            </a:lvl9pPr>
          </a:lstStyle>
          <a:p/>
        </p:txBody>
      </p:sp>
      <p:sp>
        <p:nvSpPr>
          <p:cNvPr id="16" name="Google Shape;16;p17"/>
          <p:cNvSpPr txBox="1"/>
          <p:nvPr>
            <p:ph idx="12" type="sldNum"/>
          </p:nvPr>
        </p:nvSpPr>
        <p:spPr>
          <a:xfrm>
            <a:off x="9319704" y="7046639"/>
            <a:ext cx="603600" cy="594900"/>
          </a:xfrm>
          <a:prstGeom prst="rect">
            <a:avLst/>
          </a:prstGeom>
          <a:noFill/>
          <a:ln>
            <a:noFill/>
          </a:ln>
        </p:spPr>
        <p:txBody>
          <a:bodyPr anchorCtr="0" anchor="ctr" bIns="113100" lIns="113100" spcFirstLastPara="1" rIns="113100" wrap="square" tIns="113100">
            <a:norm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7" name="Shape 17"/>
        <p:cNvGrpSpPr/>
        <p:nvPr/>
      </p:nvGrpSpPr>
      <p:grpSpPr>
        <a:xfrm>
          <a:off x="0" y="0"/>
          <a:ext cx="0" cy="0"/>
          <a:chOff x="0" y="0"/>
          <a:chExt cx="0" cy="0"/>
        </a:xfrm>
      </p:grpSpPr>
      <p:sp>
        <p:nvSpPr>
          <p:cNvPr id="18" name="Google Shape;18;p18"/>
          <p:cNvSpPr txBox="1"/>
          <p:nvPr>
            <p:ph type="title"/>
          </p:nvPr>
        </p:nvSpPr>
        <p:spPr>
          <a:xfrm>
            <a:off x="342870" y="3250173"/>
            <a:ext cx="9372600" cy="1272000"/>
          </a:xfrm>
          <a:prstGeom prst="rect">
            <a:avLst/>
          </a:prstGeom>
          <a:noFill/>
          <a:ln>
            <a:noFill/>
          </a:ln>
        </p:spPr>
        <p:txBody>
          <a:bodyPr anchorCtr="0" anchor="ctr" bIns="113100" lIns="113100" spcFirstLastPara="1" rIns="113100" wrap="square" tIns="113100">
            <a:normAutofit/>
          </a:bodyPr>
          <a:lstStyle>
            <a:lvl1pPr lvl="0" algn="ctr">
              <a:lnSpc>
                <a:spcPct val="100000"/>
              </a:lnSpc>
              <a:spcBef>
                <a:spcPts val="0"/>
              </a:spcBef>
              <a:spcAft>
                <a:spcPts val="0"/>
              </a:spcAft>
              <a:buSzPts val="4500"/>
              <a:buNone/>
              <a:defRPr sz="4500"/>
            </a:lvl1pPr>
            <a:lvl2pPr lvl="1" algn="ctr">
              <a:lnSpc>
                <a:spcPct val="100000"/>
              </a:lnSpc>
              <a:spcBef>
                <a:spcPts val="0"/>
              </a:spcBef>
              <a:spcAft>
                <a:spcPts val="0"/>
              </a:spcAft>
              <a:buSzPts val="4500"/>
              <a:buNone/>
              <a:defRPr sz="4500"/>
            </a:lvl2pPr>
            <a:lvl3pPr lvl="2" algn="ctr">
              <a:lnSpc>
                <a:spcPct val="100000"/>
              </a:lnSpc>
              <a:spcBef>
                <a:spcPts val="0"/>
              </a:spcBef>
              <a:spcAft>
                <a:spcPts val="0"/>
              </a:spcAft>
              <a:buSzPts val="4500"/>
              <a:buNone/>
              <a:defRPr sz="4500"/>
            </a:lvl3pPr>
            <a:lvl4pPr lvl="3" algn="ctr">
              <a:lnSpc>
                <a:spcPct val="100000"/>
              </a:lnSpc>
              <a:spcBef>
                <a:spcPts val="0"/>
              </a:spcBef>
              <a:spcAft>
                <a:spcPts val="0"/>
              </a:spcAft>
              <a:buSzPts val="4500"/>
              <a:buNone/>
              <a:defRPr sz="4500"/>
            </a:lvl4pPr>
            <a:lvl5pPr lvl="4" algn="ctr">
              <a:lnSpc>
                <a:spcPct val="100000"/>
              </a:lnSpc>
              <a:spcBef>
                <a:spcPts val="0"/>
              </a:spcBef>
              <a:spcAft>
                <a:spcPts val="0"/>
              </a:spcAft>
              <a:buSzPts val="4500"/>
              <a:buNone/>
              <a:defRPr sz="4500"/>
            </a:lvl5pPr>
            <a:lvl6pPr lvl="5" algn="ctr">
              <a:lnSpc>
                <a:spcPct val="100000"/>
              </a:lnSpc>
              <a:spcBef>
                <a:spcPts val="0"/>
              </a:spcBef>
              <a:spcAft>
                <a:spcPts val="0"/>
              </a:spcAft>
              <a:buSzPts val="4500"/>
              <a:buNone/>
              <a:defRPr sz="4500"/>
            </a:lvl6pPr>
            <a:lvl7pPr lvl="6" algn="ctr">
              <a:lnSpc>
                <a:spcPct val="100000"/>
              </a:lnSpc>
              <a:spcBef>
                <a:spcPts val="0"/>
              </a:spcBef>
              <a:spcAft>
                <a:spcPts val="0"/>
              </a:spcAft>
              <a:buSzPts val="4500"/>
              <a:buNone/>
              <a:defRPr sz="4500"/>
            </a:lvl7pPr>
            <a:lvl8pPr lvl="7" algn="ctr">
              <a:lnSpc>
                <a:spcPct val="100000"/>
              </a:lnSpc>
              <a:spcBef>
                <a:spcPts val="0"/>
              </a:spcBef>
              <a:spcAft>
                <a:spcPts val="0"/>
              </a:spcAft>
              <a:buSzPts val="4500"/>
              <a:buNone/>
              <a:defRPr sz="4500"/>
            </a:lvl8pPr>
            <a:lvl9pPr lvl="8" algn="ctr">
              <a:lnSpc>
                <a:spcPct val="100000"/>
              </a:lnSpc>
              <a:spcBef>
                <a:spcPts val="0"/>
              </a:spcBef>
              <a:spcAft>
                <a:spcPts val="0"/>
              </a:spcAft>
              <a:buSzPts val="4500"/>
              <a:buNone/>
              <a:defRPr sz="4500"/>
            </a:lvl9pPr>
          </a:lstStyle>
          <a:p/>
        </p:txBody>
      </p:sp>
      <p:sp>
        <p:nvSpPr>
          <p:cNvPr id="19" name="Google Shape;19;p18"/>
          <p:cNvSpPr txBox="1"/>
          <p:nvPr>
            <p:ph idx="12" type="sldNum"/>
          </p:nvPr>
        </p:nvSpPr>
        <p:spPr>
          <a:xfrm>
            <a:off x="9319704" y="7046639"/>
            <a:ext cx="603600" cy="594900"/>
          </a:xfrm>
          <a:prstGeom prst="rect">
            <a:avLst/>
          </a:prstGeom>
          <a:noFill/>
          <a:ln>
            <a:noFill/>
          </a:ln>
        </p:spPr>
        <p:txBody>
          <a:bodyPr anchorCtr="0" anchor="ctr" bIns="113100" lIns="113100" spcFirstLastPara="1" rIns="113100" wrap="square" tIns="113100">
            <a:norm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0" name="Shape 20"/>
        <p:cNvGrpSpPr/>
        <p:nvPr/>
      </p:nvGrpSpPr>
      <p:grpSpPr>
        <a:xfrm>
          <a:off x="0" y="0"/>
          <a:ext cx="0" cy="0"/>
          <a:chOff x="0" y="0"/>
          <a:chExt cx="0" cy="0"/>
        </a:xfrm>
      </p:grpSpPr>
      <p:sp>
        <p:nvSpPr>
          <p:cNvPr id="21" name="Google Shape;21;p19"/>
          <p:cNvSpPr txBox="1"/>
          <p:nvPr>
            <p:ph type="title"/>
          </p:nvPr>
        </p:nvSpPr>
        <p:spPr>
          <a:xfrm>
            <a:off x="342870" y="672482"/>
            <a:ext cx="9372600" cy="865500"/>
          </a:xfrm>
          <a:prstGeom prst="rect">
            <a:avLst/>
          </a:prstGeom>
          <a:noFill/>
          <a:ln>
            <a:noFill/>
          </a:ln>
        </p:spPr>
        <p:txBody>
          <a:bodyPr anchorCtr="0" anchor="t" bIns="113100" lIns="113100" spcFirstLastPara="1" rIns="113100" wrap="square" tIns="113100">
            <a:normAutofit/>
          </a:bodyPr>
          <a:lstStyle>
            <a:lvl1pPr lvl="0" algn="l">
              <a:lnSpc>
                <a:spcPct val="100000"/>
              </a:lnSpc>
              <a:spcBef>
                <a:spcPts val="0"/>
              </a:spcBef>
              <a:spcAft>
                <a:spcPts val="0"/>
              </a:spcAft>
              <a:buSzPts val="3500"/>
              <a:buNone/>
              <a:defRPr/>
            </a:lvl1pPr>
            <a:lvl2pPr lvl="1" algn="l">
              <a:lnSpc>
                <a:spcPct val="100000"/>
              </a:lnSpc>
              <a:spcBef>
                <a:spcPts val="0"/>
              </a:spcBef>
              <a:spcAft>
                <a:spcPts val="0"/>
              </a:spcAft>
              <a:buSzPts val="3500"/>
              <a:buNone/>
              <a:defRPr/>
            </a:lvl2pPr>
            <a:lvl3pPr lvl="2" algn="l">
              <a:lnSpc>
                <a:spcPct val="100000"/>
              </a:lnSpc>
              <a:spcBef>
                <a:spcPts val="0"/>
              </a:spcBef>
              <a:spcAft>
                <a:spcPts val="0"/>
              </a:spcAft>
              <a:buSzPts val="3500"/>
              <a:buNone/>
              <a:defRPr/>
            </a:lvl3pPr>
            <a:lvl4pPr lvl="3" algn="l">
              <a:lnSpc>
                <a:spcPct val="100000"/>
              </a:lnSpc>
              <a:spcBef>
                <a:spcPts val="0"/>
              </a:spcBef>
              <a:spcAft>
                <a:spcPts val="0"/>
              </a:spcAft>
              <a:buSzPts val="3500"/>
              <a:buNone/>
              <a:defRPr/>
            </a:lvl4pPr>
            <a:lvl5pPr lvl="4" algn="l">
              <a:lnSpc>
                <a:spcPct val="100000"/>
              </a:lnSpc>
              <a:spcBef>
                <a:spcPts val="0"/>
              </a:spcBef>
              <a:spcAft>
                <a:spcPts val="0"/>
              </a:spcAft>
              <a:buSzPts val="3500"/>
              <a:buNone/>
              <a:defRPr/>
            </a:lvl5pPr>
            <a:lvl6pPr lvl="5" algn="l">
              <a:lnSpc>
                <a:spcPct val="100000"/>
              </a:lnSpc>
              <a:spcBef>
                <a:spcPts val="0"/>
              </a:spcBef>
              <a:spcAft>
                <a:spcPts val="0"/>
              </a:spcAft>
              <a:buSzPts val="3500"/>
              <a:buNone/>
              <a:defRPr/>
            </a:lvl6pPr>
            <a:lvl7pPr lvl="6" algn="l">
              <a:lnSpc>
                <a:spcPct val="100000"/>
              </a:lnSpc>
              <a:spcBef>
                <a:spcPts val="0"/>
              </a:spcBef>
              <a:spcAft>
                <a:spcPts val="0"/>
              </a:spcAft>
              <a:buSzPts val="3500"/>
              <a:buNone/>
              <a:defRPr/>
            </a:lvl7pPr>
            <a:lvl8pPr lvl="7" algn="l">
              <a:lnSpc>
                <a:spcPct val="100000"/>
              </a:lnSpc>
              <a:spcBef>
                <a:spcPts val="0"/>
              </a:spcBef>
              <a:spcAft>
                <a:spcPts val="0"/>
              </a:spcAft>
              <a:buSzPts val="3500"/>
              <a:buNone/>
              <a:defRPr/>
            </a:lvl8pPr>
            <a:lvl9pPr lvl="8" algn="l">
              <a:lnSpc>
                <a:spcPct val="100000"/>
              </a:lnSpc>
              <a:spcBef>
                <a:spcPts val="0"/>
              </a:spcBef>
              <a:spcAft>
                <a:spcPts val="0"/>
              </a:spcAft>
              <a:buSzPts val="3500"/>
              <a:buNone/>
              <a:defRPr/>
            </a:lvl9pPr>
          </a:lstStyle>
          <a:p/>
        </p:txBody>
      </p:sp>
      <p:sp>
        <p:nvSpPr>
          <p:cNvPr id="22" name="Google Shape;22;p19"/>
          <p:cNvSpPr txBox="1"/>
          <p:nvPr>
            <p:ph idx="1" type="body"/>
          </p:nvPr>
        </p:nvSpPr>
        <p:spPr>
          <a:xfrm>
            <a:off x="342870" y="1741518"/>
            <a:ext cx="4399800" cy="5162700"/>
          </a:xfrm>
          <a:prstGeom prst="rect">
            <a:avLst/>
          </a:prstGeom>
          <a:noFill/>
          <a:ln>
            <a:noFill/>
          </a:ln>
        </p:spPr>
        <p:txBody>
          <a:bodyPr anchorCtr="0" anchor="t" bIns="113100" lIns="113100" spcFirstLastPara="1" rIns="113100" wrap="square" tIns="113100">
            <a:normAutofit/>
          </a:bodyPr>
          <a:lstStyle>
            <a:lvl1pPr indent="-336550" lvl="0" marL="457200" algn="l">
              <a:lnSpc>
                <a:spcPct val="115000"/>
              </a:lnSpc>
              <a:spcBef>
                <a:spcPts val="0"/>
              </a:spcBef>
              <a:spcAft>
                <a:spcPts val="0"/>
              </a:spcAft>
              <a:buSzPts val="1700"/>
              <a:buChar char="●"/>
              <a:defRPr sz="1700"/>
            </a:lvl1pPr>
            <a:lvl2pPr indent="-323850" lvl="1" marL="914400" algn="l">
              <a:lnSpc>
                <a:spcPct val="115000"/>
              </a:lnSpc>
              <a:spcBef>
                <a:spcPts val="0"/>
              </a:spcBef>
              <a:spcAft>
                <a:spcPts val="0"/>
              </a:spcAft>
              <a:buSzPts val="1500"/>
              <a:buChar char="○"/>
              <a:defRPr sz="1500"/>
            </a:lvl2pPr>
            <a:lvl3pPr indent="-323850" lvl="2" marL="1371600" algn="l">
              <a:lnSpc>
                <a:spcPct val="115000"/>
              </a:lnSpc>
              <a:spcBef>
                <a:spcPts val="0"/>
              </a:spcBef>
              <a:spcAft>
                <a:spcPts val="0"/>
              </a:spcAft>
              <a:buSzPts val="1500"/>
              <a:buChar char="■"/>
              <a:defRPr sz="1500"/>
            </a:lvl3pPr>
            <a:lvl4pPr indent="-323850" lvl="3" marL="1828800" algn="l">
              <a:lnSpc>
                <a:spcPct val="115000"/>
              </a:lnSpc>
              <a:spcBef>
                <a:spcPts val="0"/>
              </a:spcBef>
              <a:spcAft>
                <a:spcPts val="0"/>
              </a:spcAft>
              <a:buSzPts val="1500"/>
              <a:buChar char="●"/>
              <a:defRPr sz="1500"/>
            </a:lvl4pPr>
            <a:lvl5pPr indent="-323850" lvl="4" marL="2286000" algn="l">
              <a:lnSpc>
                <a:spcPct val="115000"/>
              </a:lnSpc>
              <a:spcBef>
                <a:spcPts val="0"/>
              </a:spcBef>
              <a:spcAft>
                <a:spcPts val="0"/>
              </a:spcAft>
              <a:buSzPts val="1500"/>
              <a:buChar char="○"/>
              <a:defRPr sz="1500"/>
            </a:lvl5pPr>
            <a:lvl6pPr indent="-323850" lvl="5" marL="2743200" algn="l">
              <a:lnSpc>
                <a:spcPct val="115000"/>
              </a:lnSpc>
              <a:spcBef>
                <a:spcPts val="0"/>
              </a:spcBef>
              <a:spcAft>
                <a:spcPts val="0"/>
              </a:spcAft>
              <a:buSzPts val="1500"/>
              <a:buChar char="■"/>
              <a:defRPr sz="1500"/>
            </a:lvl6pPr>
            <a:lvl7pPr indent="-323850" lvl="6" marL="3200400" algn="l">
              <a:lnSpc>
                <a:spcPct val="115000"/>
              </a:lnSpc>
              <a:spcBef>
                <a:spcPts val="0"/>
              </a:spcBef>
              <a:spcAft>
                <a:spcPts val="0"/>
              </a:spcAft>
              <a:buSzPts val="1500"/>
              <a:buChar char="●"/>
              <a:defRPr sz="1500"/>
            </a:lvl7pPr>
            <a:lvl8pPr indent="-323850" lvl="7" marL="3657600" algn="l">
              <a:lnSpc>
                <a:spcPct val="115000"/>
              </a:lnSpc>
              <a:spcBef>
                <a:spcPts val="0"/>
              </a:spcBef>
              <a:spcAft>
                <a:spcPts val="0"/>
              </a:spcAft>
              <a:buSzPts val="1500"/>
              <a:buChar char="○"/>
              <a:defRPr sz="1500"/>
            </a:lvl8pPr>
            <a:lvl9pPr indent="-323850" lvl="8" marL="4114800" algn="l">
              <a:lnSpc>
                <a:spcPct val="115000"/>
              </a:lnSpc>
              <a:spcBef>
                <a:spcPts val="0"/>
              </a:spcBef>
              <a:spcAft>
                <a:spcPts val="0"/>
              </a:spcAft>
              <a:buSzPts val="1500"/>
              <a:buChar char="■"/>
              <a:defRPr sz="1500"/>
            </a:lvl9pPr>
          </a:lstStyle>
          <a:p/>
        </p:txBody>
      </p:sp>
      <p:sp>
        <p:nvSpPr>
          <p:cNvPr id="23" name="Google Shape;23;p19"/>
          <p:cNvSpPr txBox="1"/>
          <p:nvPr>
            <p:ph idx="2" type="body"/>
          </p:nvPr>
        </p:nvSpPr>
        <p:spPr>
          <a:xfrm>
            <a:off x="5315640" y="1741518"/>
            <a:ext cx="4399800" cy="5162700"/>
          </a:xfrm>
          <a:prstGeom prst="rect">
            <a:avLst/>
          </a:prstGeom>
          <a:noFill/>
          <a:ln>
            <a:noFill/>
          </a:ln>
        </p:spPr>
        <p:txBody>
          <a:bodyPr anchorCtr="0" anchor="t" bIns="113100" lIns="113100" spcFirstLastPara="1" rIns="113100" wrap="square" tIns="113100">
            <a:normAutofit/>
          </a:bodyPr>
          <a:lstStyle>
            <a:lvl1pPr indent="-336550" lvl="0" marL="457200" algn="l">
              <a:lnSpc>
                <a:spcPct val="115000"/>
              </a:lnSpc>
              <a:spcBef>
                <a:spcPts val="0"/>
              </a:spcBef>
              <a:spcAft>
                <a:spcPts val="0"/>
              </a:spcAft>
              <a:buSzPts val="1700"/>
              <a:buChar char="●"/>
              <a:defRPr sz="1700"/>
            </a:lvl1pPr>
            <a:lvl2pPr indent="-323850" lvl="1" marL="914400" algn="l">
              <a:lnSpc>
                <a:spcPct val="115000"/>
              </a:lnSpc>
              <a:spcBef>
                <a:spcPts val="0"/>
              </a:spcBef>
              <a:spcAft>
                <a:spcPts val="0"/>
              </a:spcAft>
              <a:buSzPts val="1500"/>
              <a:buChar char="○"/>
              <a:defRPr sz="1500"/>
            </a:lvl2pPr>
            <a:lvl3pPr indent="-323850" lvl="2" marL="1371600" algn="l">
              <a:lnSpc>
                <a:spcPct val="115000"/>
              </a:lnSpc>
              <a:spcBef>
                <a:spcPts val="0"/>
              </a:spcBef>
              <a:spcAft>
                <a:spcPts val="0"/>
              </a:spcAft>
              <a:buSzPts val="1500"/>
              <a:buChar char="■"/>
              <a:defRPr sz="1500"/>
            </a:lvl3pPr>
            <a:lvl4pPr indent="-323850" lvl="3" marL="1828800" algn="l">
              <a:lnSpc>
                <a:spcPct val="115000"/>
              </a:lnSpc>
              <a:spcBef>
                <a:spcPts val="0"/>
              </a:spcBef>
              <a:spcAft>
                <a:spcPts val="0"/>
              </a:spcAft>
              <a:buSzPts val="1500"/>
              <a:buChar char="●"/>
              <a:defRPr sz="1500"/>
            </a:lvl4pPr>
            <a:lvl5pPr indent="-323850" lvl="4" marL="2286000" algn="l">
              <a:lnSpc>
                <a:spcPct val="115000"/>
              </a:lnSpc>
              <a:spcBef>
                <a:spcPts val="0"/>
              </a:spcBef>
              <a:spcAft>
                <a:spcPts val="0"/>
              </a:spcAft>
              <a:buSzPts val="1500"/>
              <a:buChar char="○"/>
              <a:defRPr sz="1500"/>
            </a:lvl5pPr>
            <a:lvl6pPr indent="-323850" lvl="5" marL="2743200" algn="l">
              <a:lnSpc>
                <a:spcPct val="115000"/>
              </a:lnSpc>
              <a:spcBef>
                <a:spcPts val="0"/>
              </a:spcBef>
              <a:spcAft>
                <a:spcPts val="0"/>
              </a:spcAft>
              <a:buSzPts val="1500"/>
              <a:buChar char="■"/>
              <a:defRPr sz="1500"/>
            </a:lvl6pPr>
            <a:lvl7pPr indent="-323850" lvl="6" marL="3200400" algn="l">
              <a:lnSpc>
                <a:spcPct val="115000"/>
              </a:lnSpc>
              <a:spcBef>
                <a:spcPts val="0"/>
              </a:spcBef>
              <a:spcAft>
                <a:spcPts val="0"/>
              </a:spcAft>
              <a:buSzPts val="1500"/>
              <a:buChar char="●"/>
              <a:defRPr sz="1500"/>
            </a:lvl7pPr>
            <a:lvl8pPr indent="-323850" lvl="7" marL="3657600" algn="l">
              <a:lnSpc>
                <a:spcPct val="115000"/>
              </a:lnSpc>
              <a:spcBef>
                <a:spcPts val="0"/>
              </a:spcBef>
              <a:spcAft>
                <a:spcPts val="0"/>
              </a:spcAft>
              <a:buSzPts val="1500"/>
              <a:buChar char="○"/>
              <a:defRPr sz="1500"/>
            </a:lvl8pPr>
            <a:lvl9pPr indent="-323850" lvl="8" marL="4114800" algn="l">
              <a:lnSpc>
                <a:spcPct val="115000"/>
              </a:lnSpc>
              <a:spcBef>
                <a:spcPts val="0"/>
              </a:spcBef>
              <a:spcAft>
                <a:spcPts val="0"/>
              </a:spcAft>
              <a:buSzPts val="1500"/>
              <a:buChar char="■"/>
              <a:defRPr sz="1500"/>
            </a:lvl9pPr>
          </a:lstStyle>
          <a:p/>
        </p:txBody>
      </p:sp>
      <p:sp>
        <p:nvSpPr>
          <p:cNvPr id="24" name="Google Shape;24;p19"/>
          <p:cNvSpPr txBox="1"/>
          <p:nvPr>
            <p:ph idx="12" type="sldNum"/>
          </p:nvPr>
        </p:nvSpPr>
        <p:spPr>
          <a:xfrm>
            <a:off x="9319704" y="7046639"/>
            <a:ext cx="603600" cy="594900"/>
          </a:xfrm>
          <a:prstGeom prst="rect">
            <a:avLst/>
          </a:prstGeom>
          <a:noFill/>
          <a:ln>
            <a:noFill/>
          </a:ln>
        </p:spPr>
        <p:txBody>
          <a:bodyPr anchorCtr="0" anchor="ctr" bIns="113100" lIns="113100" spcFirstLastPara="1" rIns="113100" wrap="square" tIns="113100">
            <a:norm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5" name="Shape 25"/>
        <p:cNvGrpSpPr/>
        <p:nvPr/>
      </p:nvGrpSpPr>
      <p:grpSpPr>
        <a:xfrm>
          <a:off x="0" y="0"/>
          <a:ext cx="0" cy="0"/>
          <a:chOff x="0" y="0"/>
          <a:chExt cx="0" cy="0"/>
        </a:xfrm>
      </p:grpSpPr>
      <p:sp>
        <p:nvSpPr>
          <p:cNvPr id="26" name="Google Shape;26;p20"/>
          <p:cNvSpPr txBox="1"/>
          <p:nvPr>
            <p:ph type="title"/>
          </p:nvPr>
        </p:nvSpPr>
        <p:spPr>
          <a:xfrm>
            <a:off x="342870" y="672482"/>
            <a:ext cx="9372600" cy="865500"/>
          </a:xfrm>
          <a:prstGeom prst="rect">
            <a:avLst/>
          </a:prstGeom>
          <a:noFill/>
          <a:ln>
            <a:noFill/>
          </a:ln>
        </p:spPr>
        <p:txBody>
          <a:bodyPr anchorCtr="0" anchor="t" bIns="113100" lIns="113100" spcFirstLastPara="1" rIns="113100" wrap="square" tIns="113100">
            <a:normAutofit/>
          </a:bodyPr>
          <a:lstStyle>
            <a:lvl1pPr lvl="0" algn="l">
              <a:lnSpc>
                <a:spcPct val="100000"/>
              </a:lnSpc>
              <a:spcBef>
                <a:spcPts val="0"/>
              </a:spcBef>
              <a:spcAft>
                <a:spcPts val="0"/>
              </a:spcAft>
              <a:buSzPts val="3500"/>
              <a:buNone/>
              <a:defRPr/>
            </a:lvl1pPr>
            <a:lvl2pPr lvl="1" algn="l">
              <a:lnSpc>
                <a:spcPct val="100000"/>
              </a:lnSpc>
              <a:spcBef>
                <a:spcPts val="0"/>
              </a:spcBef>
              <a:spcAft>
                <a:spcPts val="0"/>
              </a:spcAft>
              <a:buSzPts val="3500"/>
              <a:buNone/>
              <a:defRPr/>
            </a:lvl2pPr>
            <a:lvl3pPr lvl="2" algn="l">
              <a:lnSpc>
                <a:spcPct val="100000"/>
              </a:lnSpc>
              <a:spcBef>
                <a:spcPts val="0"/>
              </a:spcBef>
              <a:spcAft>
                <a:spcPts val="0"/>
              </a:spcAft>
              <a:buSzPts val="3500"/>
              <a:buNone/>
              <a:defRPr/>
            </a:lvl3pPr>
            <a:lvl4pPr lvl="3" algn="l">
              <a:lnSpc>
                <a:spcPct val="100000"/>
              </a:lnSpc>
              <a:spcBef>
                <a:spcPts val="0"/>
              </a:spcBef>
              <a:spcAft>
                <a:spcPts val="0"/>
              </a:spcAft>
              <a:buSzPts val="3500"/>
              <a:buNone/>
              <a:defRPr/>
            </a:lvl4pPr>
            <a:lvl5pPr lvl="4" algn="l">
              <a:lnSpc>
                <a:spcPct val="100000"/>
              </a:lnSpc>
              <a:spcBef>
                <a:spcPts val="0"/>
              </a:spcBef>
              <a:spcAft>
                <a:spcPts val="0"/>
              </a:spcAft>
              <a:buSzPts val="3500"/>
              <a:buNone/>
              <a:defRPr/>
            </a:lvl5pPr>
            <a:lvl6pPr lvl="5" algn="l">
              <a:lnSpc>
                <a:spcPct val="100000"/>
              </a:lnSpc>
              <a:spcBef>
                <a:spcPts val="0"/>
              </a:spcBef>
              <a:spcAft>
                <a:spcPts val="0"/>
              </a:spcAft>
              <a:buSzPts val="3500"/>
              <a:buNone/>
              <a:defRPr/>
            </a:lvl6pPr>
            <a:lvl7pPr lvl="6" algn="l">
              <a:lnSpc>
                <a:spcPct val="100000"/>
              </a:lnSpc>
              <a:spcBef>
                <a:spcPts val="0"/>
              </a:spcBef>
              <a:spcAft>
                <a:spcPts val="0"/>
              </a:spcAft>
              <a:buSzPts val="3500"/>
              <a:buNone/>
              <a:defRPr/>
            </a:lvl7pPr>
            <a:lvl8pPr lvl="7" algn="l">
              <a:lnSpc>
                <a:spcPct val="100000"/>
              </a:lnSpc>
              <a:spcBef>
                <a:spcPts val="0"/>
              </a:spcBef>
              <a:spcAft>
                <a:spcPts val="0"/>
              </a:spcAft>
              <a:buSzPts val="3500"/>
              <a:buNone/>
              <a:defRPr/>
            </a:lvl8pPr>
            <a:lvl9pPr lvl="8" algn="l">
              <a:lnSpc>
                <a:spcPct val="100000"/>
              </a:lnSpc>
              <a:spcBef>
                <a:spcPts val="0"/>
              </a:spcBef>
              <a:spcAft>
                <a:spcPts val="0"/>
              </a:spcAft>
              <a:buSzPts val="3500"/>
              <a:buNone/>
              <a:defRPr/>
            </a:lvl9pPr>
          </a:lstStyle>
          <a:p/>
        </p:txBody>
      </p:sp>
      <p:sp>
        <p:nvSpPr>
          <p:cNvPr id="27" name="Google Shape;27;p20"/>
          <p:cNvSpPr txBox="1"/>
          <p:nvPr>
            <p:ph idx="12" type="sldNum"/>
          </p:nvPr>
        </p:nvSpPr>
        <p:spPr>
          <a:xfrm>
            <a:off x="9319704" y="7046639"/>
            <a:ext cx="603600" cy="594900"/>
          </a:xfrm>
          <a:prstGeom prst="rect">
            <a:avLst/>
          </a:prstGeom>
          <a:noFill/>
          <a:ln>
            <a:noFill/>
          </a:ln>
        </p:spPr>
        <p:txBody>
          <a:bodyPr anchorCtr="0" anchor="ctr" bIns="113100" lIns="113100" spcFirstLastPara="1" rIns="113100" wrap="square" tIns="113100">
            <a:norm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8" name="Shape 28"/>
        <p:cNvGrpSpPr/>
        <p:nvPr/>
      </p:nvGrpSpPr>
      <p:grpSpPr>
        <a:xfrm>
          <a:off x="0" y="0"/>
          <a:ext cx="0" cy="0"/>
          <a:chOff x="0" y="0"/>
          <a:chExt cx="0" cy="0"/>
        </a:xfrm>
      </p:grpSpPr>
      <p:sp>
        <p:nvSpPr>
          <p:cNvPr id="29" name="Google Shape;29;p21"/>
          <p:cNvSpPr txBox="1"/>
          <p:nvPr>
            <p:ph type="title"/>
          </p:nvPr>
        </p:nvSpPr>
        <p:spPr>
          <a:xfrm>
            <a:off x="342870" y="839573"/>
            <a:ext cx="3088800" cy="1141800"/>
          </a:xfrm>
          <a:prstGeom prst="rect">
            <a:avLst/>
          </a:prstGeom>
          <a:noFill/>
          <a:ln>
            <a:noFill/>
          </a:ln>
        </p:spPr>
        <p:txBody>
          <a:bodyPr anchorCtr="0" anchor="b" bIns="113100" lIns="113100" spcFirstLastPara="1" rIns="113100" wrap="square" tIns="113100">
            <a:normAutofit/>
          </a:bodyPr>
          <a:lstStyle>
            <a:lvl1pPr lvl="0" algn="l">
              <a:lnSpc>
                <a:spcPct val="100000"/>
              </a:lnSpc>
              <a:spcBef>
                <a:spcPts val="0"/>
              </a:spcBef>
              <a:spcAft>
                <a:spcPts val="0"/>
              </a:spcAft>
              <a:buSzPts val="3000"/>
              <a:buNone/>
              <a:defRPr sz="3000"/>
            </a:lvl1pPr>
            <a:lvl2pPr lvl="1" algn="l">
              <a:lnSpc>
                <a:spcPct val="100000"/>
              </a:lnSpc>
              <a:spcBef>
                <a:spcPts val="0"/>
              </a:spcBef>
              <a:spcAft>
                <a:spcPts val="0"/>
              </a:spcAft>
              <a:buSzPts val="3000"/>
              <a:buNone/>
              <a:defRPr sz="3000"/>
            </a:lvl2pPr>
            <a:lvl3pPr lvl="2" algn="l">
              <a:lnSpc>
                <a:spcPct val="100000"/>
              </a:lnSpc>
              <a:spcBef>
                <a:spcPts val="0"/>
              </a:spcBef>
              <a:spcAft>
                <a:spcPts val="0"/>
              </a:spcAft>
              <a:buSzPts val="3000"/>
              <a:buNone/>
              <a:defRPr sz="3000"/>
            </a:lvl3pPr>
            <a:lvl4pPr lvl="3" algn="l">
              <a:lnSpc>
                <a:spcPct val="100000"/>
              </a:lnSpc>
              <a:spcBef>
                <a:spcPts val="0"/>
              </a:spcBef>
              <a:spcAft>
                <a:spcPts val="0"/>
              </a:spcAft>
              <a:buSzPts val="3000"/>
              <a:buNone/>
              <a:defRPr sz="3000"/>
            </a:lvl4pPr>
            <a:lvl5pPr lvl="4" algn="l">
              <a:lnSpc>
                <a:spcPct val="100000"/>
              </a:lnSpc>
              <a:spcBef>
                <a:spcPts val="0"/>
              </a:spcBef>
              <a:spcAft>
                <a:spcPts val="0"/>
              </a:spcAft>
              <a:buSzPts val="3000"/>
              <a:buNone/>
              <a:defRPr sz="3000"/>
            </a:lvl5pPr>
            <a:lvl6pPr lvl="5" algn="l">
              <a:lnSpc>
                <a:spcPct val="100000"/>
              </a:lnSpc>
              <a:spcBef>
                <a:spcPts val="0"/>
              </a:spcBef>
              <a:spcAft>
                <a:spcPts val="0"/>
              </a:spcAft>
              <a:buSzPts val="3000"/>
              <a:buNone/>
              <a:defRPr sz="3000"/>
            </a:lvl6pPr>
            <a:lvl7pPr lvl="6" algn="l">
              <a:lnSpc>
                <a:spcPct val="100000"/>
              </a:lnSpc>
              <a:spcBef>
                <a:spcPts val="0"/>
              </a:spcBef>
              <a:spcAft>
                <a:spcPts val="0"/>
              </a:spcAft>
              <a:buSzPts val="3000"/>
              <a:buNone/>
              <a:defRPr sz="3000"/>
            </a:lvl7pPr>
            <a:lvl8pPr lvl="7" algn="l">
              <a:lnSpc>
                <a:spcPct val="100000"/>
              </a:lnSpc>
              <a:spcBef>
                <a:spcPts val="0"/>
              </a:spcBef>
              <a:spcAft>
                <a:spcPts val="0"/>
              </a:spcAft>
              <a:buSzPts val="3000"/>
              <a:buNone/>
              <a:defRPr sz="3000"/>
            </a:lvl8pPr>
            <a:lvl9pPr lvl="8" algn="l">
              <a:lnSpc>
                <a:spcPct val="100000"/>
              </a:lnSpc>
              <a:spcBef>
                <a:spcPts val="0"/>
              </a:spcBef>
              <a:spcAft>
                <a:spcPts val="0"/>
              </a:spcAft>
              <a:buSzPts val="3000"/>
              <a:buNone/>
              <a:defRPr sz="3000"/>
            </a:lvl9pPr>
          </a:lstStyle>
          <a:p/>
        </p:txBody>
      </p:sp>
      <p:sp>
        <p:nvSpPr>
          <p:cNvPr id="30" name="Google Shape;30;p21"/>
          <p:cNvSpPr txBox="1"/>
          <p:nvPr>
            <p:ph idx="1" type="body"/>
          </p:nvPr>
        </p:nvSpPr>
        <p:spPr>
          <a:xfrm>
            <a:off x="342870" y="2099840"/>
            <a:ext cx="3088800" cy="4804500"/>
          </a:xfrm>
          <a:prstGeom prst="rect">
            <a:avLst/>
          </a:prstGeom>
          <a:noFill/>
          <a:ln>
            <a:noFill/>
          </a:ln>
        </p:spPr>
        <p:txBody>
          <a:bodyPr anchorCtr="0" anchor="t" bIns="113100" lIns="113100" spcFirstLastPara="1" rIns="113100" wrap="square" tIns="113100">
            <a:normAutofit/>
          </a:bodyPr>
          <a:lstStyle>
            <a:lvl1pPr indent="-323850" lvl="0" marL="457200" algn="l">
              <a:lnSpc>
                <a:spcPct val="115000"/>
              </a:lnSpc>
              <a:spcBef>
                <a:spcPts val="0"/>
              </a:spcBef>
              <a:spcAft>
                <a:spcPts val="0"/>
              </a:spcAft>
              <a:buSzPts val="1500"/>
              <a:buChar char="●"/>
              <a:defRPr sz="1500"/>
            </a:lvl1pPr>
            <a:lvl2pPr indent="-323850" lvl="1" marL="914400" algn="l">
              <a:lnSpc>
                <a:spcPct val="115000"/>
              </a:lnSpc>
              <a:spcBef>
                <a:spcPts val="0"/>
              </a:spcBef>
              <a:spcAft>
                <a:spcPts val="0"/>
              </a:spcAft>
              <a:buSzPts val="1500"/>
              <a:buChar char="○"/>
              <a:defRPr sz="1500"/>
            </a:lvl2pPr>
            <a:lvl3pPr indent="-323850" lvl="2" marL="1371600" algn="l">
              <a:lnSpc>
                <a:spcPct val="115000"/>
              </a:lnSpc>
              <a:spcBef>
                <a:spcPts val="0"/>
              </a:spcBef>
              <a:spcAft>
                <a:spcPts val="0"/>
              </a:spcAft>
              <a:buSzPts val="1500"/>
              <a:buChar char="■"/>
              <a:defRPr sz="1500"/>
            </a:lvl3pPr>
            <a:lvl4pPr indent="-323850" lvl="3" marL="1828800" algn="l">
              <a:lnSpc>
                <a:spcPct val="115000"/>
              </a:lnSpc>
              <a:spcBef>
                <a:spcPts val="0"/>
              </a:spcBef>
              <a:spcAft>
                <a:spcPts val="0"/>
              </a:spcAft>
              <a:buSzPts val="1500"/>
              <a:buChar char="●"/>
              <a:defRPr sz="1500"/>
            </a:lvl4pPr>
            <a:lvl5pPr indent="-323850" lvl="4" marL="2286000" algn="l">
              <a:lnSpc>
                <a:spcPct val="115000"/>
              </a:lnSpc>
              <a:spcBef>
                <a:spcPts val="0"/>
              </a:spcBef>
              <a:spcAft>
                <a:spcPts val="0"/>
              </a:spcAft>
              <a:buSzPts val="1500"/>
              <a:buChar char="○"/>
              <a:defRPr sz="1500"/>
            </a:lvl5pPr>
            <a:lvl6pPr indent="-323850" lvl="5" marL="2743200" algn="l">
              <a:lnSpc>
                <a:spcPct val="115000"/>
              </a:lnSpc>
              <a:spcBef>
                <a:spcPts val="0"/>
              </a:spcBef>
              <a:spcAft>
                <a:spcPts val="0"/>
              </a:spcAft>
              <a:buSzPts val="1500"/>
              <a:buChar char="■"/>
              <a:defRPr sz="1500"/>
            </a:lvl6pPr>
            <a:lvl7pPr indent="-323850" lvl="6" marL="3200400" algn="l">
              <a:lnSpc>
                <a:spcPct val="115000"/>
              </a:lnSpc>
              <a:spcBef>
                <a:spcPts val="0"/>
              </a:spcBef>
              <a:spcAft>
                <a:spcPts val="0"/>
              </a:spcAft>
              <a:buSzPts val="1500"/>
              <a:buChar char="●"/>
              <a:defRPr sz="1500"/>
            </a:lvl7pPr>
            <a:lvl8pPr indent="-323850" lvl="7" marL="3657600" algn="l">
              <a:lnSpc>
                <a:spcPct val="115000"/>
              </a:lnSpc>
              <a:spcBef>
                <a:spcPts val="0"/>
              </a:spcBef>
              <a:spcAft>
                <a:spcPts val="0"/>
              </a:spcAft>
              <a:buSzPts val="1500"/>
              <a:buChar char="○"/>
              <a:defRPr sz="1500"/>
            </a:lvl8pPr>
            <a:lvl9pPr indent="-323850" lvl="8" marL="4114800" algn="l">
              <a:lnSpc>
                <a:spcPct val="115000"/>
              </a:lnSpc>
              <a:spcBef>
                <a:spcPts val="0"/>
              </a:spcBef>
              <a:spcAft>
                <a:spcPts val="0"/>
              </a:spcAft>
              <a:buSzPts val="1500"/>
              <a:buChar char="■"/>
              <a:defRPr sz="1500"/>
            </a:lvl9pPr>
          </a:lstStyle>
          <a:p/>
        </p:txBody>
      </p:sp>
      <p:sp>
        <p:nvSpPr>
          <p:cNvPr id="31" name="Google Shape;31;p21"/>
          <p:cNvSpPr txBox="1"/>
          <p:nvPr>
            <p:ph idx="12" type="sldNum"/>
          </p:nvPr>
        </p:nvSpPr>
        <p:spPr>
          <a:xfrm>
            <a:off x="9319704" y="7046639"/>
            <a:ext cx="603600" cy="594900"/>
          </a:xfrm>
          <a:prstGeom prst="rect">
            <a:avLst/>
          </a:prstGeom>
          <a:noFill/>
          <a:ln>
            <a:noFill/>
          </a:ln>
        </p:spPr>
        <p:txBody>
          <a:bodyPr anchorCtr="0" anchor="ctr" bIns="113100" lIns="113100" spcFirstLastPara="1" rIns="113100" wrap="square" tIns="113100">
            <a:norm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2" name="Shape 32"/>
        <p:cNvGrpSpPr/>
        <p:nvPr/>
      </p:nvGrpSpPr>
      <p:grpSpPr>
        <a:xfrm>
          <a:off x="0" y="0"/>
          <a:ext cx="0" cy="0"/>
          <a:chOff x="0" y="0"/>
          <a:chExt cx="0" cy="0"/>
        </a:xfrm>
      </p:grpSpPr>
      <p:sp>
        <p:nvSpPr>
          <p:cNvPr id="33" name="Google Shape;33;p22"/>
          <p:cNvSpPr txBox="1"/>
          <p:nvPr>
            <p:ph type="title"/>
          </p:nvPr>
        </p:nvSpPr>
        <p:spPr>
          <a:xfrm>
            <a:off x="539275" y="680227"/>
            <a:ext cx="7004700" cy="6181800"/>
          </a:xfrm>
          <a:prstGeom prst="rect">
            <a:avLst/>
          </a:prstGeom>
          <a:noFill/>
          <a:ln>
            <a:noFill/>
          </a:ln>
        </p:spPr>
        <p:txBody>
          <a:bodyPr anchorCtr="0" anchor="ctr" bIns="113100" lIns="113100" spcFirstLastPara="1" rIns="113100" wrap="square" tIns="113100">
            <a:normAutofit/>
          </a:bodyPr>
          <a:lstStyle>
            <a:lvl1pPr lvl="0" algn="l">
              <a:lnSpc>
                <a:spcPct val="100000"/>
              </a:lnSpc>
              <a:spcBef>
                <a:spcPts val="0"/>
              </a:spcBef>
              <a:spcAft>
                <a:spcPts val="0"/>
              </a:spcAft>
              <a:buSzPts val="5900"/>
              <a:buNone/>
              <a:defRPr sz="5900"/>
            </a:lvl1pPr>
            <a:lvl2pPr lvl="1" algn="l">
              <a:lnSpc>
                <a:spcPct val="100000"/>
              </a:lnSpc>
              <a:spcBef>
                <a:spcPts val="0"/>
              </a:spcBef>
              <a:spcAft>
                <a:spcPts val="0"/>
              </a:spcAft>
              <a:buSzPts val="5900"/>
              <a:buNone/>
              <a:defRPr sz="5900"/>
            </a:lvl2pPr>
            <a:lvl3pPr lvl="2" algn="l">
              <a:lnSpc>
                <a:spcPct val="100000"/>
              </a:lnSpc>
              <a:spcBef>
                <a:spcPts val="0"/>
              </a:spcBef>
              <a:spcAft>
                <a:spcPts val="0"/>
              </a:spcAft>
              <a:buSzPts val="5900"/>
              <a:buNone/>
              <a:defRPr sz="5900"/>
            </a:lvl3pPr>
            <a:lvl4pPr lvl="3" algn="l">
              <a:lnSpc>
                <a:spcPct val="100000"/>
              </a:lnSpc>
              <a:spcBef>
                <a:spcPts val="0"/>
              </a:spcBef>
              <a:spcAft>
                <a:spcPts val="0"/>
              </a:spcAft>
              <a:buSzPts val="5900"/>
              <a:buNone/>
              <a:defRPr sz="5900"/>
            </a:lvl4pPr>
            <a:lvl5pPr lvl="4" algn="l">
              <a:lnSpc>
                <a:spcPct val="100000"/>
              </a:lnSpc>
              <a:spcBef>
                <a:spcPts val="0"/>
              </a:spcBef>
              <a:spcAft>
                <a:spcPts val="0"/>
              </a:spcAft>
              <a:buSzPts val="5900"/>
              <a:buNone/>
              <a:defRPr sz="5900"/>
            </a:lvl5pPr>
            <a:lvl6pPr lvl="5" algn="l">
              <a:lnSpc>
                <a:spcPct val="100000"/>
              </a:lnSpc>
              <a:spcBef>
                <a:spcPts val="0"/>
              </a:spcBef>
              <a:spcAft>
                <a:spcPts val="0"/>
              </a:spcAft>
              <a:buSzPts val="5900"/>
              <a:buNone/>
              <a:defRPr sz="5900"/>
            </a:lvl6pPr>
            <a:lvl7pPr lvl="6" algn="l">
              <a:lnSpc>
                <a:spcPct val="100000"/>
              </a:lnSpc>
              <a:spcBef>
                <a:spcPts val="0"/>
              </a:spcBef>
              <a:spcAft>
                <a:spcPts val="0"/>
              </a:spcAft>
              <a:buSzPts val="5900"/>
              <a:buNone/>
              <a:defRPr sz="5900"/>
            </a:lvl7pPr>
            <a:lvl8pPr lvl="7" algn="l">
              <a:lnSpc>
                <a:spcPct val="100000"/>
              </a:lnSpc>
              <a:spcBef>
                <a:spcPts val="0"/>
              </a:spcBef>
              <a:spcAft>
                <a:spcPts val="0"/>
              </a:spcAft>
              <a:buSzPts val="5900"/>
              <a:buNone/>
              <a:defRPr sz="5900"/>
            </a:lvl8pPr>
            <a:lvl9pPr lvl="8" algn="l">
              <a:lnSpc>
                <a:spcPct val="100000"/>
              </a:lnSpc>
              <a:spcBef>
                <a:spcPts val="0"/>
              </a:spcBef>
              <a:spcAft>
                <a:spcPts val="0"/>
              </a:spcAft>
              <a:buSzPts val="5900"/>
              <a:buNone/>
              <a:defRPr sz="5900"/>
            </a:lvl9pPr>
          </a:lstStyle>
          <a:p/>
        </p:txBody>
      </p:sp>
      <p:sp>
        <p:nvSpPr>
          <p:cNvPr id="34" name="Google Shape;34;p22"/>
          <p:cNvSpPr txBox="1"/>
          <p:nvPr>
            <p:ph idx="12" type="sldNum"/>
          </p:nvPr>
        </p:nvSpPr>
        <p:spPr>
          <a:xfrm>
            <a:off x="9319704" y="7046639"/>
            <a:ext cx="603600" cy="594900"/>
          </a:xfrm>
          <a:prstGeom prst="rect">
            <a:avLst/>
          </a:prstGeom>
          <a:noFill/>
          <a:ln>
            <a:noFill/>
          </a:ln>
        </p:spPr>
        <p:txBody>
          <a:bodyPr anchorCtr="0" anchor="ctr" bIns="113100" lIns="113100" spcFirstLastPara="1" rIns="113100" wrap="square" tIns="113100">
            <a:norm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23"/>
          <p:cNvSpPr/>
          <p:nvPr/>
        </p:nvSpPr>
        <p:spPr>
          <a:xfrm>
            <a:off x="5029200" y="-189"/>
            <a:ext cx="5029200" cy="7772400"/>
          </a:xfrm>
          <a:prstGeom prst="rect">
            <a:avLst/>
          </a:prstGeom>
          <a:solidFill>
            <a:schemeClr val="lt2"/>
          </a:solidFill>
          <a:ln>
            <a:noFill/>
          </a:ln>
        </p:spPr>
        <p:txBody>
          <a:bodyPr anchorCtr="0" anchor="ctr" bIns="113100" lIns="113100" spcFirstLastPara="1" rIns="113100" wrap="square" tIns="113100">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7" name="Google Shape;37;p23"/>
          <p:cNvSpPr txBox="1"/>
          <p:nvPr>
            <p:ph type="title"/>
          </p:nvPr>
        </p:nvSpPr>
        <p:spPr>
          <a:xfrm>
            <a:off x="292050" y="1863464"/>
            <a:ext cx="4449600" cy="2239800"/>
          </a:xfrm>
          <a:prstGeom prst="rect">
            <a:avLst/>
          </a:prstGeom>
          <a:noFill/>
          <a:ln>
            <a:noFill/>
          </a:ln>
        </p:spPr>
        <p:txBody>
          <a:bodyPr anchorCtr="0" anchor="b" bIns="113100" lIns="113100" spcFirstLastPara="1" rIns="113100" wrap="square" tIns="113100">
            <a:normAutofit/>
          </a:bodyPr>
          <a:lstStyle>
            <a:lvl1pPr lvl="0" algn="ctr">
              <a:lnSpc>
                <a:spcPct val="100000"/>
              </a:lnSpc>
              <a:spcBef>
                <a:spcPts val="0"/>
              </a:spcBef>
              <a:spcAft>
                <a:spcPts val="0"/>
              </a:spcAft>
              <a:buSzPts val="5200"/>
              <a:buNone/>
              <a:defRPr sz="5200"/>
            </a:lvl1pPr>
            <a:lvl2pPr lvl="1" algn="ctr">
              <a:lnSpc>
                <a:spcPct val="100000"/>
              </a:lnSpc>
              <a:spcBef>
                <a:spcPts val="0"/>
              </a:spcBef>
              <a:spcAft>
                <a:spcPts val="0"/>
              </a:spcAft>
              <a:buSzPts val="5200"/>
              <a:buNone/>
              <a:defRPr sz="5200"/>
            </a:lvl2pPr>
            <a:lvl3pPr lvl="2" algn="ctr">
              <a:lnSpc>
                <a:spcPct val="100000"/>
              </a:lnSpc>
              <a:spcBef>
                <a:spcPts val="0"/>
              </a:spcBef>
              <a:spcAft>
                <a:spcPts val="0"/>
              </a:spcAft>
              <a:buSzPts val="5200"/>
              <a:buNone/>
              <a:defRPr sz="5200"/>
            </a:lvl3pPr>
            <a:lvl4pPr lvl="3" algn="ctr">
              <a:lnSpc>
                <a:spcPct val="100000"/>
              </a:lnSpc>
              <a:spcBef>
                <a:spcPts val="0"/>
              </a:spcBef>
              <a:spcAft>
                <a:spcPts val="0"/>
              </a:spcAft>
              <a:buSzPts val="5200"/>
              <a:buNone/>
              <a:defRPr sz="5200"/>
            </a:lvl4pPr>
            <a:lvl5pPr lvl="4" algn="ctr">
              <a:lnSpc>
                <a:spcPct val="100000"/>
              </a:lnSpc>
              <a:spcBef>
                <a:spcPts val="0"/>
              </a:spcBef>
              <a:spcAft>
                <a:spcPts val="0"/>
              </a:spcAft>
              <a:buSzPts val="5200"/>
              <a:buNone/>
              <a:defRPr sz="5200"/>
            </a:lvl5pPr>
            <a:lvl6pPr lvl="5" algn="ctr">
              <a:lnSpc>
                <a:spcPct val="100000"/>
              </a:lnSpc>
              <a:spcBef>
                <a:spcPts val="0"/>
              </a:spcBef>
              <a:spcAft>
                <a:spcPts val="0"/>
              </a:spcAft>
              <a:buSzPts val="5200"/>
              <a:buNone/>
              <a:defRPr sz="5200"/>
            </a:lvl6pPr>
            <a:lvl7pPr lvl="6" algn="ctr">
              <a:lnSpc>
                <a:spcPct val="100000"/>
              </a:lnSpc>
              <a:spcBef>
                <a:spcPts val="0"/>
              </a:spcBef>
              <a:spcAft>
                <a:spcPts val="0"/>
              </a:spcAft>
              <a:buSzPts val="5200"/>
              <a:buNone/>
              <a:defRPr sz="5200"/>
            </a:lvl7pPr>
            <a:lvl8pPr lvl="7" algn="ctr">
              <a:lnSpc>
                <a:spcPct val="100000"/>
              </a:lnSpc>
              <a:spcBef>
                <a:spcPts val="0"/>
              </a:spcBef>
              <a:spcAft>
                <a:spcPts val="0"/>
              </a:spcAft>
              <a:buSzPts val="5200"/>
              <a:buNone/>
              <a:defRPr sz="5200"/>
            </a:lvl8pPr>
            <a:lvl9pPr lvl="8" algn="ctr">
              <a:lnSpc>
                <a:spcPct val="100000"/>
              </a:lnSpc>
              <a:spcBef>
                <a:spcPts val="0"/>
              </a:spcBef>
              <a:spcAft>
                <a:spcPts val="0"/>
              </a:spcAft>
              <a:buSzPts val="5200"/>
              <a:buNone/>
              <a:defRPr sz="5200"/>
            </a:lvl9pPr>
          </a:lstStyle>
          <a:p/>
        </p:txBody>
      </p:sp>
      <p:sp>
        <p:nvSpPr>
          <p:cNvPr id="38" name="Google Shape;38;p23"/>
          <p:cNvSpPr txBox="1"/>
          <p:nvPr>
            <p:ph idx="1" type="subTitle"/>
          </p:nvPr>
        </p:nvSpPr>
        <p:spPr>
          <a:xfrm>
            <a:off x="292050" y="4235758"/>
            <a:ext cx="4449600" cy="1866300"/>
          </a:xfrm>
          <a:prstGeom prst="rect">
            <a:avLst/>
          </a:prstGeom>
          <a:noFill/>
          <a:ln>
            <a:noFill/>
          </a:ln>
        </p:spPr>
        <p:txBody>
          <a:bodyPr anchorCtr="0" anchor="t" bIns="113100" lIns="113100" spcFirstLastPara="1" rIns="113100" wrap="square" tIns="113100">
            <a:normAutofit/>
          </a:bodyPr>
          <a:lstStyle>
            <a:lvl1pPr lvl="0" algn="ctr">
              <a:lnSpc>
                <a:spcPct val="100000"/>
              </a:lnSpc>
              <a:spcBef>
                <a:spcPts val="0"/>
              </a:spcBef>
              <a:spcAft>
                <a:spcPts val="0"/>
              </a:spcAft>
              <a:buSzPts val="2600"/>
              <a:buNone/>
              <a:defRPr sz="2600"/>
            </a:lvl1pPr>
            <a:lvl2pPr lvl="1" algn="ctr">
              <a:lnSpc>
                <a:spcPct val="100000"/>
              </a:lnSpc>
              <a:spcBef>
                <a:spcPts val="0"/>
              </a:spcBef>
              <a:spcAft>
                <a:spcPts val="0"/>
              </a:spcAft>
              <a:buSzPts val="2600"/>
              <a:buNone/>
              <a:defRPr sz="2600"/>
            </a:lvl2pPr>
            <a:lvl3pPr lvl="2" algn="ctr">
              <a:lnSpc>
                <a:spcPct val="100000"/>
              </a:lnSpc>
              <a:spcBef>
                <a:spcPts val="0"/>
              </a:spcBef>
              <a:spcAft>
                <a:spcPts val="0"/>
              </a:spcAft>
              <a:buSzPts val="2600"/>
              <a:buNone/>
              <a:defRPr sz="2600"/>
            </a:lvl3pPr>
            <a:lvl4pPr lvl="3" algn="ctr">
              <a:lnSpc>
                <a:spcPct val="100000"/>
              </a:lnSpc>
              <a:spcBef>
                <a:spcPts val="0"/>
              </a:spcBef>
              <a:spcAft>
                <a:spcPts val="0"/>
              </a:spcAft>
              <a:buSzPts val="2600"/>
              <a:buNone/>
              <a:defRPr sz="2600"/>
            </a:lvl4pPr>
            <a:lvl5pPr lvl="4" algn="ctr">
              <a:lnSpc>
                <a:spcPct val="100000"/>
              </a:lnSpc>
              <a:spcBef>
                <a:spcPts val="0"/>
              </a:spcBef>
              <a:spcAft>
                <a:spcPts val="0"/>
              </a:spcAft>
              <a:buSzPts val="2600"/>
              <a:buNone/>
              <a:defRPr sz="2600"/>
            </a:lvl5pPr>
            <a:lvl6pPr lvl="5" algn="ctr">
              <a:lnSpc>
                <a:spcPct val="100000"/>
              </a:lnSpc>
              <a:spcBef>
                <a:spcPts val="0"/>
              </a:spcBef>
              <a:spcAft>
                <a:spcPts val="0"/>
              </a:spcAft>
              <a:buSzPts val="2600"/>
              <a:buNone/>
              <a:defRPr sz="2600"/>
            </a:lvl6pPr>
            <a:lvl7pPr lvl="6" algn="ctr">
              <a:lnSpc>
                <a:spcPct val="100000"/>
              </a:lnSpc>
              <a:spcBef>
                <a:spcPts val="0"/>
              </a:spcBef>
              <a:spcAft>
                <a:spcPts val="0"/>
              </a:spcAft>
              <a:buSzPts val="2600"/>
              <a:buNone/>
              <a:defRPr sz="2600"/>
            </a:lvl7pPr>
            <a:lvl8pPr lvl="7" algn="ctr">
              <a:lnSpc>
                <a:spcPct val="100000"/>
              </a:lnSpc>
              <a:spcBef>
                <a:spcPts val="0"/>
              </a:spcBef>
              <a:spcAft>
                <a:spcPts val="0"/>
              </a:spcAft>
              <a:buSzPts val="2600"/>
              <a:buNone/>
              <a:defRPr sz="2600"/>
            </a:lvl8pPr>
            <a:lvl9pPr lvl="8" algn="ctr">
              <a:lnSpc>
                <a:spcPct val="100000"/>
              </a:lnSpc>
              <a:spcBef>
                <a:spcPts val="0"/>
              </a:spcBef>
              <a:spcAft>
                <a:spcPts val="0"/>
              </a:spcAft>
              <a:buSzPts val="2600"/>
              <a:buNone/>
              <a:defRPr sz="2600"/>
            </a:lvl9pPr>
          </a:lstStyle>
          <a:p/>
        </p:txBody>
      </p:sp>
      <p:sp>
        <p:nvSpPr>
          <p:cNvPr id="39" name="Google Shape;39;p23"/>
          <p:cNvSpPr txBox="1"/>
          <p:nvPr>
            <p:ph idx="2" type="body"/>
          </p:nvPr>
        </p:nvSpPr>
        <p:spPr>
          <a:xfrm>
            <a:off x="5433450" y="1094158"/>
            <a:ext cx="4220700" cy="5583600"/>
          </a:xfrm>
          <a:prstGeom prst="rect">
            <a:avLst/>
          </a:prstGeom>
          <a:noFill/>
          <a:ln>
            <a:noFill/>
          </a:ln>
        </p:spPr>
        <p:txBody>
          <a:bodyPr anchorCtr="0" anchor="ctr" bIns="113100" lIns="113100" spcFirstLastPara="1" rIns="113100" wrap="square" tIns="113100">
            <a:normAutofit/>
          </a:bodyPr>
          <a:lstStyle>
            <a:lvl1pPr indent="-368300" lvl="0" marL="457200" algn="l">
              <a:lnSpc>
                <a:spcPct val="115000"/>
              </a:lnSpc>
              <a:spcBef>
                <a:spcPts val="0"/>
              </a:spcBef>
              <a:spcAft>
                <a:spcPts val="0"/>
              </a:spcAft>
              <a:buSzPts val="2200"/>
              <a:buChar char="●"/>
              <a:defRPr/>
            </a:lvl1pPr>
            <a:lvl2pPr indent="-336550" lvl="1" marL="914400" algn="l">
              <a:lnSpc>
                <a:spcPct val="115000"/>
              </a:lnSpc>
              <a:spcBef>
                <a:spcPts val="0"/>
              </a:spcBef>
              <a:spcAft>
                <a:spcPts val="0"/>
              </a:spcAft>
              <a:buSzPts val="1700"/>
              <a:buChar char="○"/>
              <a:defRPr/>
            </a:lvl2pPr>
            <a:lvl3pPr indent="-336550" lvl="2" marL="1371600" algn="l">
              <a:lnSpc>
                <a:spcPct val="115000"/>
              </a:lnSpc>
              <a:spcBef>
                <a:spcPts val="0"/>
              </a:spcBef>
              <a:spcAft>
                <a:spcPts val="0"/>
              </a:spcAft>
              <a:buSzPts val="1700"/>
              <a:buChar char="■"/>
              <a:defRPr/>
            </a:lvl3pPr>
            <a:lvl4pPr indent="-336550" lvl="3" marL="1828800" algn="l">
              <a:lnSpc>
                <a:spcPct val="115000"/>
              </a:lnSpc>
              <a:spcBef>
                <a:spcPts val="0"/>
              </a:spcBef>
              <a:spcAft>
                <a:spcPts val="0"/>
              </a:spcAft>
              <a:buSzPts val="1700"/>
              <a:buChar char="●"/>
              <a:defRPr/>
            </a:lvl4pPr>
            <a:lvl5pPr indent="-336550" lvl="4" marL="2286000" algn="l">
              <a:lnSpc>
                <a:spcPct val="115000"/>
              </a:lnSpc>
              <a:spcBef>
                <a:spcPts val="0"/>
              </a:spcBef>
              <a:spcAft>
                <a:spcPts val="0"/>
              </a:spcAft>
              <a:buSzPts val="1700"/>
              <a:buChar char="○"/>
              <a:defRPr/>
            </a:lvl5pPr>
            <a:lvl6pPr indent="-336550" lvl="5" marL="2743200" algn="l">
              <a:lnSpc>
                <a:spcPct val="115000"/>
              </a:lnSpc>
              <a:spcBef>
                <a:spcPts val="0"/>
              </a:spcBef>
              <a:spcAft>
                <a:spcPts val="0"/>
              </a:spcAft>
              <a:buSzPts val="1700"/>
              <a:buChar char="■"/>
              <a:defRPr/>
            </a:lvl6pPr>
            <a:lvl7pPr indent="-336550" lvl="6" marL="3200400" algn="l">
              <a:lnSpc>
                <a:spcPct val="115000"/>
              </a:lnSpc>
              <a:spcBef>
                <a:spcPts val="0"/>
              </a:spcBef>
              <a:spcAft>
                <a:spcPts val="0"/>
              </a:spcAft>
              <a:buSzPts val="1700"/>
              <a:buChar char="●"/>
              <a:defRPr/>
            </a:lvl7pPr>
            <a:lvl8pPr indent="-336550" lvl="7" marL="3657600" algn="l">
              <a:lnSpc>
                <a:spcPct val="115000"/>
              </a:lnSpc>
              <a:spcBef>
                <a:spcPts val="0"/>
              </a:spcBef>
              <a:spcAft>
                <a:spcPts val="0"/>
              </a:spcAft>
              <a:buSzPts val="1700"/>
              <a:buChar char="○"/>
              <a:defRPr/>
            </a:lvl8pPr>
            <a:lvl9pPr indent="-336550" lvl="8" marL="4114800" algn="l">
              <a:lnSpc>
                <a:spcPct val="115000"/>
              </a:lnSpc>
              <a:spcBef>
                <a:spcPts val="0"/>
              </a:spcBef>
              <a:spcAft>
                <a:spcPts val="0"/>
              </a:spcAft>
              <a:buSzPts val="1700"/>
              <a:buChar char="■"/>
              <a:defRPr/>
            </a:lvl9pPr>
          </a:lstStyle>
          <a:p/>
        </p:txBody>
      </p:sp>
      <p:sp>
        <p:nvSpPr>
          <p:cNvPr id="40" name="Google Shape;40;p23"/>
          <p:cNvSpPr txBox="1"/>
          <p:nvPr>
            <p:ph idx="12" type="sldNum"/>
          </p:nvPr>
        </p:nvSpPr>
        <p:spPr>
          <a:xfrm>
            <a:off x="9319704" y="7046639"/>
            <a:ext cx="603600" cy="594900"/>
          </a:xfrm>
          <a:prstGeom prst="rect">
            <a:avLst/>
          </a:prstGeom>
          <a:noFill/>
          <a:ln>
            <a:noFill/>
          </a:ln>
        </p:spPr>
        <p:txBody>
          <a:bodyPr anchorCtr="0" anchor="ctr" bIns="113100" lIns="113100" spcFirstLastPara="1" rIns="113100" wrap="square" tIns="113100">
            <a:norm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1" name="Shape 41"/>
        <p:cNvGrpSpPr/>
        <p:nvPr/>
      </p:nvGrpSpPr>
      <p:grpSpPr>
        <a:xfrm>
          <a:off x="0" y="0"/>
          <a:ext cx="0" cy="0"/>
          <a:chOff x="0" y="0"/>
          <a:chExt cx="0" cy="0"/>
        </a:xfrm>
      </p:grpSpPr>
      <p:sp>
        <p:nvSpPr>
          <p:cNvPr id="42" name="Google Shape;42;p24"/>
          <p:cNvSpPr txBox="1"/>
          <p:nvPr>
            <p:ph idx="1" type="body"/>
          </p:nvPr>
        </p:nvSpPr>
        <p:spPr>
          <a:xfrm>
            <a:off x="342870" y="6392869"/>
            <a:ext cx="6598800" cy="914400"/>
          </a:xfrm>
          <a:prstGeom prst="rect">
            <a:avLst/>
          </a:prstGeom>
          <a:noFill/>
          <a:ln>
            <a:noFill/>
          </a:ln>
        </p:spPr>
        <p:txBody>
          <a:bodyPr anchorCtr="0" anchor="ctr" bIns="113100" lIns="113100" spcFirstLastPara="1" rIns="113100" wrap="square" tIns="113100">
            <a:normAutofit/>
          </a:bodyPr>
          <a:lstStyle>
            <a:lvl1pPr indent="-228600" lvl="0" marL="457200" algn="l">
              <a:lnSpc>
                <a:spcPct val="100000"/>
              </a:lnSpc>
              <a:spcBef>
                <a:spcPts val="0"/>
              </a:spcBef>
              <a:spcAft>
                <a:spcPts val="0"/>
              </a:spcAft>
              <a:buSzPts val="2200"/>
              <a:buNone/>
              <a:defRPr/>
            </a:lvl1pPr>
          </a:lstStyle>
          <a:p/>
        </p:txBody>
      </p:sp>
      <p:sp>
        <p:nvSpPr>
          <p:cNvPr id="43" name="Google Shape;43;p24"/>
          <p:cNvSpPr txBox="1"/>
          <p:nvPr>
            <p:ph idx="12" type="sldNum"/>
          </p:nvPr>
        </p:nvSpPr>
        <p:spPr>
          <a:xfrm>
            <a:off x="9319704" y="7046639"/>
            <a:ext cx="603600" cy="594900"/>
          </a:xfrm>
          <a:prstGeom prst="rect">
            <a:avLst/>
          </a:prstGeom>
          <a:noFill/>
          <a:ln>
            <a:noFill/>
          </a:ln>
        </p:spPr>
        <p:txBody>
          <a:bodyPr anchorCtr="0" anchor="ctr" bIns="113100" lIns="113100" spcFirstLastPara="1" rIns="113100" wrap="square" tIns="113100">
            <a:norm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0.xml"/><Relationship Id="rId10" Type="http://schemas.openxmlformats.org/officeDocument/2006/relationships/slideLayout" Target="../slideLayouts/slideLayout9.xml"/><Relationship Id="rId13" Type="http://schemas.openxmlformats.org/officeDocument/2006/relationships/theme" Target="../theme/theme2.xml"/><Relationship Id="rId12" Type="http://schemas.openxmlformats.org/officeDocument/2006/relationships/slideLayout" Target="../slideLayouts/slideLayout11.xml"/><Relationship Id="rId1" Type="http://schemas.openxmlformats.org/officeDocument/2006/relationships/image" Target="../media/image1.png"/><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9" Type="http://schemas.openxmlformats.org/officeDocument/2006/relationships/slideLayout" Target="../slideLayouts/slideLayout8.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blipFill>
          <a:blip r:embed="rId1">
            <a:alphaModFix/>
          </a:blip>
          <a:stretch>
            <a:fillRect/>
          </a:stretch>
        </a:blipFill>
      </p:bgPr>
    </p:bg>
    <p:spTree>
      <p:nvGrpSpPr>
        <p:cNvPr id="5" name="Shape 5"/>
        <p:cNvGrpSpPr/>
        <p:nvPr/>
      </p:nvGrpSpPr>
      <p:grpSpPr>
        <a:xfrm>
          <a:off x="0" y="0"/>
          <a:ext cx="0" cy="0"/>
          <a:chOff x="0" y="0"/>
          <a:chExt cx="0" cy="0"/>
        </a:xfrm>
      </p:grpSpPr>
      <p:sp>
        <p:nvSpPr>
          <p:cNvPr id="6" name="Google Shape;6;p15"/>
          <p:cNvSpPr txBox="1"/>
          <p:nvPr>
            <p:ph type="title"/>
          </p:nvPr>
        </p:nvSpPr>
        <p:spPr>
          <a:xfrm>
            <a:off x="342870" y="672482"/>
            <a:ext cx="9372600" cy="865500"/>
          </a:xfrm>
          <a:prstGeom prst="rect">
            <a:avLst/>
          </a:prstGeom>
          <a:noFill/>
          <a:ln>
            <a:noFill/>
          </a:ln>
        </p:spPr>
        <p:txBody>
          <a:bodyPr anchorCtr="0" anchor="t" bIns="113100" lIns="113100" spcFirstLastPara="1" rIns="113100" wrap="square" tIns="113100">
            <a:normAutofit/>
          </a:bodyPr>
          <a:lstStyle>
            <a:lvl1pPr lvl="0" marR="0" rtl="0" algn="l">
              <a:lnSpc>
                <a:spcPct val="100000"/>
              </a:lnSpc>
              <a:spcBef>
                <a:spcPts val="0"/>
              </a:spcBef>
              <a:spcAft>
                <a:spcPts val="0"/>
              </a:spcAft>
              <a:buClr>
                <a:schemeClr val="dk1"/>
              </a:buClr>
              <a:buSzPts val="3500"/>
              <a:buFont typeface="Arial"/>
              <a:buNone/>
              <a:defRPr b="0" i="0" sz="3500" u="none" cap="none" strike="noStrike">
                <a:solidFill>
                  <a:schemeClr val="dk1"/>
                </a:solidFill>
                <a:latin typeface="Arial"/>
                <a:ea typeface="Arial"/>
                <a:cs typeface="Arial"/>
                <a:sym typeface="Arial"/>
              </a:defRPr>
            </a:lvl1pPr>
            <a:lvl2pPr lvl="1" marR="0" rtl="0" algn="l">
              <a:lnSpc>
                <a:spcPct val="100000"/>
              </a:lnSpc>
              <a:spcBef>
                <a:spcPts val="0"/>
              </a:spcBef>
              <a:spcAft>
                <a:spcPts val="0"/>
              </a:spcAft>
              <a:buClr>
                <a:schemeClr val="dk1"/>
              </a:buClr>
              <a:buSzPts val="3500"/>
              <a:buFont typeface="Arial"/>
              <a:buNone/>
              <a:defRPr b="0" i="0" sz="3500" u="none" cap="none" strike="noStrike">
                <a:solidFill>
                  <a:schemeClr val="dk1"/>
                </a:solidFill>
                <a:latin typeface="Arial"/>
                <a:ea typeface="Arial"/>
                <a:cs typeface="Arial"/>
                <a:sym typeface="Arial"/>
              </a:defRPr>
            </a:lvl2pPr>
            <a:lvl3pPr lvl="2" marR="0" rtl="0" algn="l">
              <a:lnSpc>
                <a:spcPct val="100000"/>
              </a:lnSpc>
              <a:spcBef>
                <a:spcPts val="0"/>
              </a:spcBef>
              <a:spcAft>
                <a:spcPts val="0"/>
              </a:spcAft>
              <a:buClr>
                <a:schemeClr val="dk1"/>
              </a:buClr>
              <a:buSzPts val="3500"/>
              <a:buFont typeface="Arial"/>
              <a:buNone/>
              <a:defRPr b="0" i="0" sz="3500" u="none" cap="none" strike="noStrike">
                <a:solidFill>
                  <a:schemeClr val="dk1"/>
                </a:solidFill>
                <a:latin typeface="Arial"/>
                <a:ea typeface="Arial"/>
                <a:cs typeface="Arial"/>
                <a:sym typeface="Arial"/>
              </a:defRPr>
            </a:lvl3pPr>
            <a:lvl4pPr lvl="3" marR="0" rtl="0" algn="l">
              <a:lnSpc>
                <a:spcPct val="100000"/>
              </a:lnSpc>
              <a:spcBef>
                <a:spcPts val="0"/>
              </a:spcBef>
              <a:spcAft>
                <a:spcPts val="0"/>
              </a:spcAft>
              <a:buClr>
                <a:schemeClr val="dk1"/>
              </a:buClr>
              <a:buSzPts val="3500"/>
              <a:buFont typeface="Arial"/>
              <a:buNone/>
              <a:defRPr b="0" i="0" sz="3500" u="none" cap="none" strike="noStrike">
                <a:solidFill>
                  <a:schemeClr val="dk1"/>
                </a:solidFill>
                <a:latin typeface="Arial"/>
                <a:ea typeface="Arial"/>
                <a:cs typeface="Arial"/>
                <a:sym typeface="Arial"/>
              </a:defRPr>
            </a:lvl4pPr>
            <a:lvl5pPr lvl="4" marR="0" rtl="0" algn="l">
              <a:lnSpc>
                <a:spcPct val="100000"/>
              </a:lnSpc>
              <a:spcBef>
                <a:spcPts val="0"/>
              </a:spcBef>
              <a:spcAft>
                <a:spcPts val="0"/>
              </a:spcAft>
              <a:buClr>
                <a:schemeClr val="dk1"/>
              </a:buClr>
              <a:buSzPts val="3500"/>
              <a:buFont typeface="Arial"/>
              <a:buNone/>
              <a:defRPr b="0" i="0" sz="3500" u="none" cap="none" strike="noStrike">
                <a:solidFill>
                  <a:schemeClr val="dk1"/>
                </a:solidFill>
                <a:latin typeface="Arial"/>
                <a:ea typeface="Arial"/>
                <a:cs typeface="Arial"/>
                <a:sym typeface="Arial"/>
              </a:defRPr>
            </a:lvl5pPr>
            <a:lvl6pPr lvl="5" marR="0" rtl="0" algn="l">
              <a:lnSpc>
                <a:spcPct val="100000"/>
              </a:lnSpc>
              <a:spcBef>
                <a:spcPts val="0"/>
              </a:spcBef>
              <a:spcAft>
                <a:spcPts val="0"/>
              </a:spcAft>
              <a:buClr>
                <a:schemeClr val="dk1"/>
              </a:buClr>
              <a:buSzPts val="3500"/>
              <a:buFont typeface="Arial"/>
              <a:buNone/>
              <a:defRPr b="0" i="0" sz="3500" u="none" cap="none" strike="noStrike">
                <a:solidFill>
                  <a:schemeClr val="dk1"/>
                </a:solidFill>
                <a:latin typeface="Arial"/>
                <a:ea typeface="Arial"/>
                <a:cs typeface="Arial"/>
                <a:sym typeface="Arial"/>
              </a:defRPr>
            </a:lvl6pPr>
            <a:lvl7pPr lvl="6" marR="0" rtl="0" algn="l">
              <a:lnSpc>
                <a:spcPct val="100000"/>
              </a:lnSpc>
              <a:spcBef>
                <a:spcPts val="0"/>
              </a:spcBef>
              <a:spcAft>
                <a:spcPts val="0"/>
              </a:spcAft>
              <a:buClr>
                <a:schemeClr val="dk1"/>
              </a:buClr>
              <a:buSzPts val="3500"/>
              <a:buFont typeface="Arial"/>
              <a:buNone/>
              <a:defRPr b="0" i="0" sz="3500" u="none" cap="none" strike="noStrike">
                <a:solidFill>
                  <a:schemeClr val="dk1"/>
                </a:solidFill>
                <a:latin typeface="Arial"/>
                <a:ea typeface="Arial"/>
                <a:cs typeface="Arial"/>
                <a:sym typeface="Arial"/>
              </a:defRPr>
            </a:lvl7pPr>
            <a:lvl8pPr lvl="7" marR="0" rtl="0" algn="l">
              <a:lnSpc>
                <a:spcPct val="100000"/>
              </a:lnSpc>
              <a:spcBef>
                <a:spcPts val="0"/>
              </a:spcBef>
              <a:spcAft>
                <a:spcPts val="0"/>
              </a:spcAft>
              <a:buClr>
                <a:schemeClr val="dk1"/>
              </a:buClr>
              <a:buSzPts val="3500"/>
              <a:buFont typeface="Arial"/>
              <a:buNone/>
              <a:defRPr b="0" i="0" sz="3500" u="none" cap="none" strike="noStrike">
                <a:solidFill>
                  <a:schemeClr val="dk1"/>
                </a:solidFill>
                <a:latin typeface="Arial"/>
                <a:ea typeface="Arial"/>
                <a:cs typeface="Arial"/>
                <a:sym typeface="Arial"/>
              </a:defRPr>
            </a:lvl8pPr>
            <a:lvl9pPr lvl="8" marR="0" rtl="0" algn="l">
              <a:lnSpc>
                <a:spcPct val="100000"/>
              </a:lnSpc>
              <a:spcBef>
                <a:spcPts val="0"/>
              </a:spcBef>
              <a:spcAft>
                <a:spcPts val="0"/>
              </a:spcAft>
              <a:buClr>
                <a:schemeClr val="dk1"/>
              </a:buClr>
              <a:buSzPts val="3500"/>
              <a:buFont typeface="Arial"/>
              <a:buNone/>
              <a:defRPr b="0" i="0" sz="3500" u="none" cap="none" strike="noStrike">
                <a:solidFill>
                  <a:schemeClr val="dk1"/>
                </a:solidFill>
                <a:latin typeface="Arial"/>
                <a:ea typeface="Arial"/>
                <a:cs typeface="Arial"/>
                <a:sym typeface="Arial"/>
              </a:defRPr>
            </a:lvl9pPr>
          </a:lstStyle>
          <a:p/>
        </p:txBody>
      </p:sp>
      <p:sp>
        <p:nvSpPr>
          <p:cNvPr id="7" name="Google Shape;7;p15"/>
          <p:cNvSpPr txBox="1"/>
          <p:nvPr>
            <p:ph idx="1" type="body"/>
          </p:nvPr>
        </p:nvSpPr>
        <p:spPr>
          <a:xfrm>
            <a:off x="342870" y="1741518"/>
            <a:ext cx="9372600" cy="5162700"/>
          </a:xfrm>
          <a:prstGeom prst="rect">
            <a:avLst/>
          </a:prstGeom>
          <a:noFill/>
          <a:ln>
            <a:noFill/>
          </a:ln>
        </p:spPr>
        <p:txBody>
          <a:bodyPr anchorCtr="0" anchor="t" bIns="113100" lIns="113100" spcFirstLastPara="1" rIns="113100" wrap="square" tIns="113100">
            <a:normAutofit/>
          </a:bodyPr>
          <a:lstStyle>
            <a:lvl1pPr indent="-368300" lvl="0" marL="457200" marR="0" rtl="0" algn="l">
              <a:lnSpc>
                <a:spcPct val="115000"/>
              </a:lnSpc>
              <a:spcBef>
                <a:spcPts val="0"/>
              </a:spcBef>
              <a:spcAft>
                <a:spcPts val="0"/>
              </a:spcAft>
              <a:buClr>
                <a:schemeClr val="dk2"/>
              </a:buClr>
              <a:buSzPts val="2200"/>
              <a:buFont typeface="Arial"/>
              <a:buChar char="●"/>
              <a:defRPr b="0" i="0" sz="2200" u="none" cap="none" strike="noStrike">
                <a:solidFill>
                  <a:schemeClr val="dk2"/>
                </a:solidFill>
                <a:latin typeface="Arial"/>
                <a:ea typeface="Arial"/>
                <a:cs typeface="Arial"/>
                <a:sym typeface="Arial"/>
              </a:defRPr>
            </a:lvl1pPr>
            <a:lvl2pPr indent="-336550" lvl="1" marL="914400" marR="0" rtl="0" algn="l">
              <a:lnSpc>
                <a:spcPct val="115000"/>
              </a:lnSpc>
              <a:spcBef>
                <a:spcPts val="0"/>
              </a:spcBef>
              <a:spcAft>
                <a:spcPts val="0"/>
              </a:spcAft>
              <a:buClr>
                <a:schemeClr val="dk2"/>
              </a:buClr>
              <a:buSzPts val="1700"/>
              <a:buFont typeface="Arial"/>
              <a:buChar char="○"/>
              <a:defRPr b="0" i="0" sz="1700" u="none" cap="none" strike="noStrike">
                <a:solidFill>
                  <a:schemeClr val="dk2"/>
                </a:solidFill>
                <a:latin typeface="Arial"/>
                <a:ea typeface="Arial"/>
                <a:cs typeface="Arial"/>
                <a:sym typeface="Arial"/>
              </a:defRPr>
            </a:lvl2pPr>
            <a:lvl3pPr indent="-336550" lvl="2" marL="1371600" marR="0" rtl="0" algn="l">
              <a:lnSpc>
                <a:spcPct val="115000"/>
              </a:lnSpc>
              <a:spcBef>
                <a:spcPts val="0"/>
              </a:spcBef>
              <a:spcAft>
                <a:spcPts val="0"/>
              </a:spcAft>
              <a:buClr>
                <a:schemeClr val="dk2"/>
              </a:buClr>
              <a:buSzPts val="1700"/>
              <a:buFont typeface="Arial"/>
              <a:buChar char="■"/>
              <a:defRPr b="0" i="0" sz="1700" u="none" cap="none" strike="noStrike">
                <a:solidFill>
                  <a:schemeClr val="dk2"/>
                </a:solidFill>
                <a:latin typeface="Arial"/>
                <a:ea typeface="Arial"/>
                <a:cs typeface="Arial"/>
                <a:sym typeface="Arial"/>
              </a:defRPr>
            </a:lvl3pPr>
            <a:lvl4pPr indent="-336550" lvl="3" marL="1828800" marR="0" rtl="0" algn="l">
              <a:lnSpc>
                <a:spcPct val="115000"/>
              </a:lnSpc>
              <a:spcBef>
                <a:spcPts val="0"/>
              </a:spcBef>
              <a:spcAft>
                <a:spcPts val="0"/>
              </a:spcAft>
              <a:buClr>
                <a:schemeClr val="dk2"/>
              </a:buClr>
              <a:buSzPts val="1700"/>
              <a:buFont typeface="Arial"/>
              <a:buChar char="●"/>
              <a:defRPr b="0" i="0" sz="1700" u="none" cap="none" strike="noStrike">
                <a:solidFill>
                  <a:schemeClr val="dk2"/>
                </a:solidFill>
                <a:latin typeface="Arial"/>
                <a:ea typeface="Arial"/>
                <a:cs typeface="Arial"/>
                <a:sym typeface="Arial"/>
              </a:defRPr>
            </a:lvl4pPr>
            <a:lvl5pPr indent="-336550" lvl="4" marL="2286000" marR="0" rtl="0" algn="l">
              <a:lnSpc>
                <a:spcPct val="115000"/>
              </a:lnSpc>
              <a:spcBef>
                <a:spcPts val="0"/>
              </a:spcBef>
              <a:spcAft>
                <a:spcPts val="0"/>
              </a:spcAft>
              <a:buClr>
                <a:schemeClr val="dk2"/>
              </a:buClr>
              <a:buSzPts val="1700"/>
              <a:buFont typeface="Arial"/>
              <a:buChar char="○"/>
              <a:defRPr b="0" i="0" sz="1700" u="none" cap="none" strike="noStrike">
                <a:solidFill>
                  <a:schemeClr val="dk2"/>
                </a:solidFill>
                <a:latin typeface="Arial"/>
                <a:ea typeface="Arial"/>
                <a:cs typeface="Arial"/>
                <a:sym typeface="Arial"/>
              </a:defRPr>
            </a:lvl5pPr>
            <a:lvl6pPr indent="-336550" lvl="5" marL="2743200" marR="0" rtl="0" algn="l">
              <a:lnSpc>
                <a:spcPct val="115000"/>
              </a:lnSpc>
              <a:spcBef>
                <a:spcPts val="0"/>
              </a:spcBef>
              <a:spcAft>
                <a:spcPts val="0"/>
              </a:spcAft>
              <a:buClr>
                <a:schemeClr val="dk2"/>
              </a:buClr>
              <a:buSzPts val="1700"/>
              <a:buFont typeface="Arial"/>
              <a:buChar char="■"/>
              <a:defRPr b="0" i="0" sz="1700" u="none" cap="none" strike="noStrike">
                <a:solidFill>
                  <a:schemeClr val="dk2"/>
                </a:solidFill>
                <a:latin typeface="Arial"/>
                <a:ea typeface="Arial"/>
                <a:cs typeface="Arial"/>
                <a:sym typeface="Arial"/>
              </a:defRPr>
            </a:lvl6pPr>
            <a:lvl7pPr indent="-336550" lvl="6" marL="3200400" marR="0" rtl="0" algn="l">
              <a:lnSpc>
                <a:spcPct val="115000"/>
              </a:lnSpc>
              <a:spcBef>
                <a:spcPts val="0"/>
              </a:spcBef>
              <a:spcAft>
                <a:spcPts val="0"/>
              </a:spcAft>
              <a:buClr>
                <a:schemeClr val="dk2"/>
              </a:buClr>
              <a:buSzPts val="1700"/>
              <a:buFont typeface="Arial"/>
              <a:buChar char="●"/>
              <a:defRPr b="0" i="0" sz="1700" u="none" cap="none" strike="noStrike">
                <a:solidFill>
                  <a:schemeClr val="dk2"/>
                </a:solidFill>
                <a:latin typeface="Arial"/>
                <a:ea typeface="Arial"/>
                <a:cs typeface="Arial"/>
                <a:sym typeface="Arial"/>
              </a:defRPr>
            </a:lvl7pPr>
            <a:lvl8pPr indent="-336550" lvl="7" marL="3657600" marR="0" rtl="0" algn="l">
              <a:lnSpc>
                <a:spcPct val="115000"/>
              </a:lnSpc>
              <a:spcBef>
                <a:spcPts val="0"/>
              </a:spcBef>
              <a:spcAft>
                <a:spcPts val="0"/>
              </a:spcAft>
              <a:buClr>
                <a:schemeClr val="dk2"/>
              </a:buClr>
              <a:buSzPts val="1700"/>
              <a:buFont typeface="Arial"/>
              <a:buChar char="○"/>
              <a:defRPr b="0" i="0" sz="1700" u="none" cap="none" strike="noStrike">
                <a:solidFill>
                  <a:schemeClr val="dk2"/>
                </a:solidFill>
                <a:latin typeface="Arial"/>
                <a:ea typeface="Arial"/>
                <a:cs typeface="Arial"/>
                <a:sym typeface="Arial"/>
              </a:defRPr>
            </a:lvl8pPr>
            <a:lvl9pPr indent="-336550" lvl="8" marL="4114800" marR="0" rtl="0" algn="l">
              <a:lnSpc>
                <a:spcPct val="115000"/>
              </a:lnSpc>
              <a:spcBef>
                <a:spcPts val="0"/>
              </a:spcBef>
              <a:spcAft>
                <a:spcPts val="0"/>
              </a:spcAft>
              <a:buClr>
                <a:schemeClr val="dk2"/>
              </a:buClr>
              <a:buSzPts val="1700"/>
              <a:buFont typeface="Arial"/>
              <a:buChar char="■"/>
              <a:defRPr b="0" i="0" sz="1700" u="none" cap="none" strike="noStrike">
                <a:solidFill>
                  <a:schemeClr val="dk2"/>
                </a:solidFill>
                <a:latin typeface="Arial"/>
                <a:ea typeface="Arial"/>
                <a:cs typeface="Arial"/>
                <a:sym typeface="Arial"/>
              </a:defRPr>
            </a:lvl9pPr>
          </a:lstStyle>
          <a:p/>
        </p:txBody>
      </p:sp>
      <p:sp>
        <p:nvSpPr>
          <p:cNvPr id="8" name="Google Shape;8;p15"/>
          <p:cNvSpPr txBox="1"/>
          <p:nvPr>
            <p:ph idx="12" type="sldNum"/>
          </p:nvPr>
        </p:nvSpPr>
        <p:spPr>
          <a:xfrm>
            <a:off x="9319704" y="7046639"/>
            <a:ext cx="603600" cy="594900"/>
          </a:xfrm>
          <a:prstGeom prst="rect">
            <a:avLst/>
          </a:prstGeom>
          <a:noFill/>
          <a:ln>
            <a:noFill/>
          </a:ln>
        </p:spPr>
        <p:txBody>
          <a:bodyPr anchorCtr="0" anchor="ctr" bIns="113100" lIns="113100" spcFirstLastPara="1" rIns="113100" wrap="square" tIns="113100">
            <a:normAutofit/>
          </a:bodyPr>
          <a:lstStyle>
            <a:lvl1pPr indent="0" lvl="0" marL="0" marR="0" rtl="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1pPr>
            <a:lvl2pPr indent="0" lvl="1" marL="0" marR="0" rtl="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2pPr>
            <a:lvl3pPr indent="0" lvl="2" marL="0" marR="0" rtl="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3pPr>
            <a:lvl4pPr indent="0" lvl="3" marL="0" marR="0" rtl="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4pPr>
            <a:lvl5pPr indent="0" lvl="4" marL="0" marR="0" rtl="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5pPr>
            <a:lvl6pPr indent="0" lvl="5" marL="0" marR="0" rtl="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6pPr>
            <a:lvl7pPr indent="0" lvl="6" marL="0" marR="0" rtl="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7pPr>
            <a:lvl8pPr indent="0" lvl="7" marL="0" marR="0" rtl="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8pPr>
            <a:lvl9pPr indent="0" lvl="8" marL="0" marR="0" rtl="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3" name="Shape 53"/>
        <p:cNvGrpSpPr/>
        <p:nvPr/>
      </p:nvGrpSpPr>
      <p:grpSpPr>
        <a:xfrm>
          <a:off x="0" y="0"/>
          <a:ext cx="0" cy="0"/>
          <a:chOff x="0" y="0"/>
          <a:chExt cx="0" cy="0"/>
        </a:xfrm>
      </p:grpSpPr>
      <p:sp>
        <p:nvSpPr>
          <p:cNvPr id="54" name="Google Shape;54;p1"/>
          <p:cNvSpPr txBox="1"/>
          <p:nvPr>
            <p:ph type="ctrTitle"/>
          </p:nvPr>
        </p:nvSpPr>
        <p:spPr>
          <a:xfrm>
            <a:off x="342900" y="1626428"/>
            <a:ext cx="9372600" cy="1139100"/>
          </a:xfrm>
          <a:prstGeom prst="rect">
            <a:avLst/>
          </a:prstGeom>
          <a:noFill/>
          <a:ln>
            <a:noFill/>
          </a:ln>
        </p:spPr>
        <p:txBody>
          <a:bodyPr anchorCtr="0" anchor="b" bIns="113100" lIns="113100" spcFirstLastPara="1" rIns="113100" wrap="square" tIns="113100">
            <a:normAutofit fontScale="90000"/>
          </a:bodyPr>
          <a:lstStyle/>
          <a:p>
            <a:pPr indent="0" lvl="0" marL="0" rtl="0" algn="ctr">
              <a:lnSpc>
                <a:spcPct val="100000"/>
              </a:lnSpc>
              <a:spcBef>
                <a:spcPts val="0"/>
              </a:spcBef>
              <a:spcAft>
                <a:spcPts val="0"/>
              </a:spcAft>
              <a:buSzPct val="111111"/>
              <a:buNone/>
            </a:pPr>
            <a:r>
              <a:rPr lang="en"/>
              <a:t>8th Grade Pacing Tool</a:t>
            </a:r>
            <a:endParaRPr/>
          </a:p>
        </p:txBody>
      </p:sp>
      <p:sp>
        <p:nvSpPr>
          <p:cNvPr id="55" name="Google Shape;55;p1"/>
          <p:cNvSpPr txBox="1"/>
          <p:nvPr/>
        </p:nvSpPr>
        <p:spPr>
          <a:xfrm>
            <a:off x="452250" y="3073900"/>
            <a:ext cx="9153900" cy="3909600"/>
          </a:xfrm>
          <a:prstGeom prst="rect">
            <a:avLst/>
          </a:prstGeom>
          <a:noFill/>
          <a:ln>
            <a:noFill/>
          </a:ln>
        </p:spPr>
        <p:txBody>
          <a:bodyPr anchorCtr="0" anchor="t" bIns="91425" lIns="91425" spcFirstLastPara="1" rIns="91425" wrap="square" tIns="91425">
            <a:spAutoFit/>
          </a:bodyPr>
          <a:lstStyle/>
          <a:p>
            <a:pPr indent="0" lvl="0" marL="0" marR="0" rtl="0" algn="ctr">
              <a:lnSpc>
                <a:spcPct val="100000"/>
              </a:lnSpc>
              <a:spcBef>
                <a:spcPts val="0"/>
              </a:spcBef>
              <a:spcAft>
                <a:spcPts val="0"/>
              </a:spcAft>
              <a:buClr>
                <a:schemeClr val="dk1"/>
              </a:buClr>
              <a:buSzPts val="1100"/>
              <a:buFont typeface="Arial"/>
              <a:buNone/>
            </a:pPr>
            <a:r>
              <a:rPr b="0" i="0" lang="en" sz="2200" u="none" cap="none" strike="noStrike">
                <a:solidFill>
                  <a:schemeClr val="dk1"/>
                </a:solidFill>
                <a:latin typeface="Arial"/>
                <a:ea typeface="Arial"/>
                <a:cs typeface="Arial"/>
                <a:sym typeface="Arial"/>
              </a:rPr>
              <a:t>This interactive pacing tool was created to use in conjunction with the Weekly Pacing Guide to support instructional pacing decisions. Simply drag and drop lessons into the table to meet your needs. It includes lessons from each skill section of your resources. Four weeks are allotted for the Literacy Launch lessons and two weeks for each skill of informational writing. One to two weeks are allotted for the narrative skills. Any lessons in green are considered foundational lessons. Those lessons in yellow support or enhance the foundational skills and can be utilized for necessary scaffolding, for intervention, or for review and reinforcement. Once copied, this tool is customizable to your timeframes and preferences.</a:t>
            </a:r>
            <a:endParaRPr b="0" i="0" sz="2500" u="none" cap="none" strike="noStrike">
              <a:solidFill>
                <a:srgbClr val="000000"/>
              </a:solidFill>
              <a:latin typeface="Arial"/>
              <a:ea typeface="Arial"/>
              <a:cs typeface="Arial"/>
              <a:sym typeface="Arial"/>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2" name="Shape 192"/>
        <p:cNvGrpSpPr/>
        <p:nvPr/>
      </p:nvGrpSpPr>
      <p:grpSpPr>
        <a:xfrm>
          <a:off x="0" y="0"/>
          <a:ext cx="0" cy="0"/>
          <a:chOff x="0" y="0"/>
          <a:chExt cx="0" cy="0"/>
        </a:xfrm>
      </p:grpSpPr>
      <p:graphicFrame>
        <p:nvGraphicFramePr>
          <p:cNvPr id="193" name="Google Shape;193;p9"/>
          <p:cNvGraphicFramePr/>
          <p:nvPr/>
        </p:nvGraphicFramePr>
        <p:xfrm>
          <a:off x="13" y="2282547"/>
          <a:ext cx="3000000" cy="3000000"/>
        </p:xfrm>
        <a:graphic>
          <a:graphicData uri="http://schemas.openxmlformats.org/drawingml/2006/table">
            <a:tbl>
              <a:tblPr>
                <a:noFill/>
                <a:tableStyleId>{14D6A413-20E6-4494-9186-5421283C8D1F}</a:tableStyleId>
              </a:tblPr>
              <a:tblGrid>
                <a:gridCol w="2011675"/>
                <a:gridCol w="2011675"/>
                <a:gridCol w="2011675"/>
                <a:gridCol w="2011675"/>
                <a:gridCol w="2011675"/>
              </a:tblGrid>
              <a:tr h="1283850">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r>
            </a:tbl>
          </a:graphicData>
        </a:graphic>
      </p:graphicFrame>
      <p:sp>
        <p:nvSpPr>
          <p:cNvPr id="194" name="Google Shape;194;p9"/>
          <p:cNvSpPr txBox="1"/>
          <p:nvPr/>
        </p:nvSpPr>
        <p:spPr>
          <a:xfrm>
            <a:off x="-2058825" y="927557"/>
            <a:ext cx="1956600" cy="9396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Lesson 1: Analyze the Beginning</a:t>
            </a:r>
            <a:endParaRPr b="1" i="0" sz="1400" u="none" cap="none" strike="noStrike">
              <a:solidFill>
                <a:schemeClr val="dk1"/>
              </a:solidFill>
              <a:latin typeface="Arial"/>
              <a:ea typeface="Arial"/>
              <a:cs typeface="Arial"/>
              <a:sym typeface="Arial"/>
            </a:endParaRPr>
          </a:p>
          <a:p>
            <a:pPr indent="0" lvl="0" marL="0" marR="0" rtl="0" algn="l">
              <a:lnSpc>
                <a:spcPct val="115000"/>
              </a:lnSpc>
              <a:spcBef>
                <a:spcPts val="0"/>
              </a:spcBef>
              <a:spcAft>
                <a:spcPts val="0"/>
              </a:spcAft>
              <a:buClr>
                <a:srgbClr val="000000"/>
              </a:buClr>
              <a:buSzPts val="1400"/>
              <a:buFont typeface="Arial"/>
              <a:buNone/>
            </a:pPr>
            <a:r>
              <a:t/>
            </a:r>
            <a:endParaRPr b="1" i="0" sz="1400" u="none" cap="none" strike="noStrike">
              <a:solidFill>
                <a:schemeClr val="dk1"/>
              </a:solidFill>
              <a:latin typeface="Arial"/>
              <a:ea typeface="Arial"/>
              <a:cs typeface="Arial"/>
              <a:sym typeface="Arial"/>
            </a:endParaRPr>
          </a:p>
        </p:txBody>
      </p:sp>
      <p:sp>
        <p:nvSpPr>
          <p:cNvPr id="195" name="Google Shape;195;p9"/>
          <p:cNvSpPr txBox="1"/>
          <p:nvPr/>
        </p:nvSpPr>
        <p:spPr>
          <a:xfrm>
            <a:off x="-2058825" y="1999332"/>
            <a:ext cx="1956600" cy="9396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Lesson 2: Revising Story Beginnings</a:t>
            </a:r>
            <a:endParaRPr b="1" i="0" sz="1400" u="none" cap="none" strike="noStrike">
              <a:solidFill>
                <a:schemeClr val="dk1"/>
              </a:solidFill>
              <a:latin typeface="Arial"/>
              <a:ea typeface="Arial"/>
              <a:cs typeface="Arial"/>
              <a:sym typeface="Arial"/>
            </a:endParaRPr>
          </a:p>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 </a:t>
            </a:r>
            <a:endParaRPr b="1" i="0" sz="1400" u="none" cap="none" strike="noStrike">
              <a:solidFill>
                <a:schemeClr val="dk1"/>
              </a:solidFill>
              <a:latin typeface="Arial"/>
              <a:ea typeface="Arial"/>
              <a:cs typeface="Arial"/>
              <a:sym typeface="Arial"/>
            </a:endParaRPr>
          </a:p>
        </p:txBody>
      </p:sp>
      <p:sp>
        <p:nvSpPr>
          <p:cNvPr id="196" name="Google Shape;196;p9"/>
          <p:cNvSpPr txBox="1"/>
          <p:nvPr>
            <p:ph type="title"/>
          </p:nvPr>
        </p:nvSpPr>
        <p:spPr>
          <a:xfrm>
            <a:off x="15995" y="538950"/>
            <a:ext cx="9372600" cy="865500"/>
          </a:xfrm>
          <a:prstGeom prst="rect">
            <a:avLst/>
          </a:prstGeom>
          <a:noFill/>
          <a:ln>
            <a:noFill/>
          </a:ln>
        </p:spPr>
        <p:txBody>
          <a:bodyPr anchorCtr="0" anchor="t" bIns="113100" lIns="113100" spcFirstLastPara="1" rIns="113100" wrap="square" tIns="113100">
            <a:normAutofit/>
          </a:bodyPr>
          <a:lstStyle/>
          <a:p>
            <a:pPr indent="0" lvl="0" marL="0" rtl="0" algn="l">
              <a:lnSpc>
                <a:spcPct val="100000"/>
              </a:lnSpc>
              <a:spcBef>
                <a:spcPts val="0"/>
              </a:spcBef>
              <a:spcAft>
                <a:spcPts val="0"/>
              </a:spcAft>
              <a:buSzPts val="3500"/>
              <a:buNone/>
            </a:pPr>
            <a:r>
              <a:rPr lang="en"/>
              <a:t>Narrative- Beginnings</a:t>
            </a:r>
            <a:endParaRPr/>
          </a:p>
        </p:txBody>
      </p:sp>
      <p:sp>
        <p:nvSpPr>
          <p:cNvPr id="197" name="Google Shape;197;p9"/>
          <p:cNvSpPr txBox="1"/>
          <p:nvPr/>
        </p:nvSpPr>
        <p:spPr>
          <a:xfrm>
            <a:off x="10284588" y="501907"/>
            <a:ext cx="1956600" cy="9396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Literary Analysis Task</a:t>
            </a:r>
            <a:endParaRPr b="1" i="0" sz="1400" u="none" cap="none" strike="noStrike">
              <a:solidFill>
                <a:schemeClr val="dk1"/>
              </a:solidFill>
              <a:latin typeface="Arial"/>
              <a:ea typeface="Arial"/>
              <a:cs typeface="Arial"/>
              <a:sym typeface="Arial"/>
            </a:endParaRPr>
          </a:p>
          <a:p>
            <a:pPr indent="0" lvl="0" marL="0" marR="0" rtl="0" algn="l">
              <a:lnSpc>
                <a:spcPct val="115000"/>
              </a:lnSpc>
              <a:spcBef>
                <a:spcPts val="0"/>
              </a:spcBef>
              <a:spcAft>
                <a:spcPts val="0"/>
              </a:spcAft>
              <a:buClr>
                <a:srgbClr val="000000"/>
              </a:buClr>
              <a:buSzPts val="1400"/>
              <a:buFont typeface="Arial"/>
              <a:buNone/>
            </a:pPr>
            <a:r>
              <a:t/>
            </a:r>
            <a:endParaRPr b="1" i="0" sz="1400" u="none" cap="none" strike="noStrike">
              <a:solidFill>
                <a:schemeClr val="dk1"/>
              </a:solidFill>
              <a:latin typeface="Arial"/>
              <a:ea typeface="Arial"/>
              <a:cs typeface="Arial"/>
              <a:sym typeface="Arial"/>
            </a:endParaRPr>
          </a:p>
        </p:txBody>
      </p:sp>
      <p:sp>
        <p:nvSpPr>
          <p:cNvPr id="198" name="Google Shape;198;p9"/>
          <p:cNvSpPr txBox="1"/>
          <p:nvPr/>
        </p:nvSpPr>
        <p:spPr>
          <a:xfrm>
            <a:off x="10284600" y="1782257"/>
            <a:ext cx="1956600" cy="9396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Narrative Extension Task</a:t>
            </a:r>
            <a:endParaRPr b="1" i="0" sz="1400" u="none" cap="none" strike="noStrike">
              <a:solidFill>
                <a:schemeClr val="dk1"/>
              </a:solidFill>
              <a:latin typeface="Arial"/>
              <a:ea typeface="Arial"/>
              <a:cs typeface="Arial"/>
              <a:sym typeface="Arial"/>
            </a:endParaRPr>
          </a:p>
          <a:p>
            <a:pPr indent="0" lvl="0" marL="0" marR="0" rtl="0" algn="l">
              <a:lnSpc>
                <a:spcPct val="115000"/>
              </a:lnSpc>
              <a:spcBef>
                <a:spcPts val="0"/>
              </a:spcBef>
              <a:spcAft>
                <a:spcPts val="0"/>
              </a:spcAft>
              <a:buClr>
                <a:srgbClr val="000000"/>
              </a:buClr>
              <a:buSzPts val="1400"/>
              <a:buFont typeface="Arial"/>
              <a:buNone/>
            </a:pPr>
            <a:r>
              <a:t/>
            </a:r>
            <a:endParaRPr b="1" i="0" sz="1400" u="none" cap="none" strike="noStrike">
              <a:solidFill>
                <a:schemeClr val="dk1"/>
              </a:solidFill>
              <a:latin typeface="Arial"/>
              <a:ea typeface="Arial"/>
              <a:cs typeface="Arial"/>
              <a:sym typeface="Arial"/>
            </a:endParaRPr>
          </a:p>
        </p:txBody>
      </p:sp>
      <p:sp>
        <p:nvSpPr>
          <p:cNvPr id="199" name="Google Shape;199;p9"/>
          <p:cNvSpPr txBox="1"/>
          <p:nvPr/>
        </p:nvSpPr>
        <p:spPr>
          <a:xfrm>
            <a:off x="-2058825" y="3286057"/>
            <a:ext cx="1956600" cy="11874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Lesson 2: Revising Story Beginnings - Make it Your Own</a:t>
            </a:r>
            <a:endParaRPr b="1" i="0" sz="1400" u="none" cap="none" strike="noStrike">
              <a:solidFill>
                <a:schemeClr val="dk1"/>
              </a:solidFill>
              <a:latin typeface="Arial"/>
              <a:ea typeface="Arial"/>
              <a:cs typeface="Arial"/>
              <a:sym typeface="Arial"/>
            </a:endParaRPr>
          </a:p>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 </a:t>
            </a:r>
            <a:endParaRPr b="1" i="0" sz="1400" u="none" cap="none" strike="noStrike">
              <a:solidFill>
                <a:schemeClr val="dk1"/>
              </a:solidFill>
              <a:latin typeface="Arial"/>
              <a:ea typeface="Arial"/>
              <a:cs typeface="Arial"/>
              <a:sym typeface="Arial"/>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3" name="Shape 203"/>
        <p:cNvGrpSpPr/>
        <p:nvPr/>
      </p:nvGrpSpPr>
      <p:grpSpPr>
        <a:xfrm>
          <a:off x="0" y="0"/>
          <a:ext cx="0" cy="0"/>
          <a:chOff x="0" y="0"/>
          <a:chExt cx="0" cy="0"/>
        </a:xfrm>
      </p:grpSpPr>
      <p:graphicFrame>
        <p:nvGraphicFramePr>
          <p:cNvPr id="204" name="Google Shape;204;p10"/>
          <p:cNvGraphicFramePr/>
          <p:nvPr/>
        </p:nvGraphicFramePr>
        <p:xfrm>
          <a:off x="13" y="2282547"/>
          <a:ext cx="3000000" cy="3000000"/>
        </p:xfrm>
        <a:graphic>
          <a:graphicData uri="http://schemas.openxmlformats.org/drawingml/2006/table">
            <a:tbl>
              <a:tblPr>
                <a:noFill/>
                <a:tableStyleId>{14D6A413-20E6-4494-9186-5421283C8D1F}</a:tableStyleId>
              </a:tblPr>
              <a:tblGrid>
                <a:gridCol w="2011675"/>
                <a:gridCol w="2011675"/>
                <a:gridCol w="2011675"/>
                <a:gridCol w="2011675"/>
                <a:gridCol w="2011675"/>
              </a:tblGrid>
              <a:tr h="1283850">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r>
              <a:tr h="1188675">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2100"/>
                        <a:buFont typeface="Arial"/>
                        <a:buNone/>
                      </a:pPr>
                      <a:r>
                        <a:t/>
                      </a:r>
                      <a:endParaRPr sz="21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r>
            </a:tbl>
          </a:graphicData>
        </a:graphic>
      </p:graphicFrame>
      <p:sp>
        <p:nvSpPr>
          <p:cNvPr id="205" name="Google Shape;205;p10"/>
          <p:cNvSpPr txBox="1"/>
          <p:nvPr/>
        </p:nvSpPr>
        <p:spPr>
          <a:xfrm>
            <a:off x="-2286000" y="251432"/>
            <a:ext cx="1956600" cy="6918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Lesson 1: Story Critical Elements </a:t>
            </a:r>
            <a:endParaRPr b="1" i="0" sz="1400" u="none" cap="none" strike="noStrike">
              <a:solidFill>
                <a:schemeClr val="dk1"/>
              </a:solidFill>
              <a:latin typeface="Arial"/>
              <a:ea typeface="Arial"/>
              <a:cs typeface="Arial"/>
              <a:sym typeface="Arial"/>
            </a:endParaRPr>
          </a:p>
        </p:txBody>
      </p:sp>
      <p:sp>
        <p:nvSpPr>
          <p:cNvPr id="206" name="Google Shape;206;p10"/>
          <p:cNvSpPr txBox="1"/>
          <p:nvPr/>
        </p:nvSpPr>
        <p:spPr>
          <a:xfrm>
            <a:off x="-2286000" y="1179557"/>
            <a:ext cx="1956600" cy="9396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Lesson 2: Creating Elaborative Segments </a:t>
            </a:r>
            <a:endParaRPr b="1" i="0" sz="1400" u="none" cap="none" strike="noStrike">
              <a:solidFill>
                <a:schemeClr val="dk1"/>
              </a:solidFill>
              <a:latin typeface="Arial"/>
              <a:ea typeface="Arial"/>
              <a:cs typeface="Arial"/>
              <a:sym typeface="Arial"/>
            </a:endParaRPr>
          </a:p>
        </p:txBody>
      </p:sp>
      <p:sp>
        <p:nvSpPr>
          <p:cNvPr id="207" name="Google Shape;207;p10"/>
          <p:cNvSpPr txBox="1"/>
          <p:nvPr/>
        </p:nvSpPr>
        <p:spPr>
          <a:xfrm>
            <a:off x="-2286000" y="3714932"/>
            <a:ext cx="1956600" cy="11874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Lesson 3: Elaborative Detail- Reading with Author’s Eyes</a:t>
            </a:r>
            <a:endParaRPr b="1" i="0" sz="1400" u="none" cap="none" strike="noStrike">
              <a:solidFill>
                <a:schemeClr val="dk1"/>
              </a:solidFill>
              <a:latin typeface="Arial"/>
              <a:ea typeface="Arial"/>
              <a:cs typeface="Arial"/>
              <a:sym typeface="Arial"/>
            </a:endParaRPr>
          </a:p>
        </p:txBody>
      </p:sp>
      <p:sp>
        <p:nvSpPr>
          <p:cNvPr id="208" name="Google Shape;208;p10"/>
          <p:cNvSpPr txBox="1"/>
          <p:nvPr>
            <p:ph type="title"/>
          </p:nvPr>
        </p:nvSpPr>
        <p:spPr>
          <a:xfrm>
            <a:off x="15995" y="538950"/>
            <a:ext cx="9372600" cy="865500"/>
          </a:xfrm>
          <a:prstGeom prst="rect">
            <a:avLst/>
          </a:prstGeom>
          <a:noFill/>
          <a:ln>
            <a:noFill/>
          </a:ln>
        </p:spPr>
        <p:txBody>
          <a:bodyPr anchorCtr="0" anchor="t" bIns="113100" lIns="113100" spcFirstLastPara="1" rIns="113100" wrap="square" tIns="113100">
            <a:normAutofit/>
          </a:bodyPr>
          <a:lstStyle/>
          <a:p>
            <a:pPr indent="0" lvl="0" marL="0" rtl="0" algn="l">
              <a:lnSpc>
                <a:spcPct val="100000"/>
              </a:lnSpc>
              <a:spcBef>
                <a:spcPts val="0"/>
              </a:spcBef>
              <a:spcAft>
                <a:spcPts val="0"/>
              </a:spcAft>
              <a:buSzPts val="3500"/>
              <a:buNone/>
            </a:pPr>
            <a:r>
              <a:rPr lang="en"/>
              <a:t>Narrative- Elaborative Detail</a:t>
            </a:r>
            <a:endParaRPr/>
          </a:p>
        </p:txBody>
      </p:sp>
      <p:sp>
        <p:nvSpPr>
          <p:cNvPr id="209" name="Google Shape;209;p10"/>
          <p:cNvSpPr txBox="1"/>
          <p:nvPr/>
        </p:nvSpPr>
        <p:spPr>
          <a:xfrm>
            <a:off x="-2170475" y="5319832"/>
            <a:ext cx="1956600" cy="6918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Lesson 4: What do Feelings Look Like?</a:t>
            </a:r>
            <a:endParaRPr b="1" i="0" sz="1400" u="none" cap="none" strike="noStrike">
              <a:solidFill>
                <a:schemeClr val="dk1"/>
              </a:solidFill>
              <a:latin typeface="Arial"/>
              <a:ea typeface="Arial"/>
              <a:cs typeface="Arial"/>
              <a:sym typeface="Arial"/>
            </a:endParaRPr>
          </a:p>
        </p:txBody>
      </p:sp>
      <p:sp>
        <p:nvSpPr>
          <p:cNvPr id="210" name="Google Shape;210;p10"/>
          <p:cNvSpPr txBox="1"/>
          <p:nvPr/>
        </p:nvSpPr>
        <p:spPr>
          <a:xfrm>
            <a:off x="10532113" y="538957"/>
            <a:ext cx="1956600" cy="9396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Literary Analysis Task </a:t>
            </a:r>
            <a:endParaRPr b="1" i="0" sz="1400" u="none" cap="none" strike="noStrike">
              <a:solidFill>
                <a:schemeClr val="dk1"/>
              </a:solidFill>
              <a:latin typeface="Arial"/>
              <a:ea typeface="Arial"/>
              <a:cs typeface="Arial"/>
              <a:sym typeface="Arial"/>
            </a:endParaRPr>
          </a:p>
          <a:p>
            <a:pPr indent="0" lvl="0" marL="0" marR="0" rtl="0" algn="l">
              <a:lnSpc>
                <a:spcPct val="115000"/>
              </a:lnSpc>
              <a:spcBef>
                <a:spcPts val="0"/>
              </a:spcBef>
              <a:spcAft>
                <a:spcPts val="0"/>
              </a:spcAft>
              <a:buClr>
                <a:srgbClr val="000000"/>
              </a:buClr>
              <a:buSzPts val="1400"/>
              <a:buFont typeface="Arial"/>
              <a:buNone/>
            </a:pPr>
            <a:r>
              <a:t/>
            </a:r>
            <a:endParaRPr b="1" i="0" sz="1400" u="none" cap="none" strike="noStrike">
              <a:solidFill>
                <a:schemeClr val="dk1"/>
              </a:solidFill>
              <a:latin typeface="Arial"/>
              <a:ea typeface="Arial"/>
              <a:cs typeface="Arial"/>
              <a:sym typeface="Arial"/>
            </a:endParaRPr>
          </a:p>
        </p:txBody>
      </p:sp>
      <p:sp>
        <p:nvSpPr>
          <p:cNvPr id="211" name="Google Shape;211;p10"/>
          <p:cNvSpPr txBox="1"/>
          <p:nvPr/>
        </p:nvSpPr>
        <p:spPr>
          <a:xfrm>
            <a:off x="10532125" y="2119132"/>
            <a:ext cx="1956600" cy="9396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Narrative Extension Task</a:t>
            </a:r>
            <a:endParaRPr b="1" i="0" sz="1400" u="none" cap="none" strike="noStrike">
              <a:solidFill>
                <a:schemeClr val="dk1"/>
              </a:solidFill>
              <a:latin typeface="Arial"/>
              <a:ea typeface="Arial"/>
              <a:cs typeface="Arial"/>
              <a:sym typeface="Arial"/>
            </a:endParaRPr>
          </a:p>
          <a:p>
            <a:pPr indent="0" lvl="0" marL="0" marR="0" rtl="0" algn="l">
              <a:lnSpc>
                <a:spcPct val="115000"/>
              </a:lnSpc>
              <a:spcBef>
                <a:spcPts val="0"/>
              </a:spcBef>
              <a:spcAft>
                <a:spcPts val="0"/>
              </a:spcAft>
              <a:buClr>
                <a:srgbClr val="000000"/>
              </a:buClr>
              <a:buSzPts val="1400"/>
              <a:buFont typeface="Arial"/>
              <a:buNone/>
            </a:pPr>
            <a:r>
              <a:t/>
            </a:r>
            <a:endParaRPr b="1" i="0" sz="1400" u="none" cap="none" strike="noStrike">
              <a:solidFill>
                <a:schemeClr val="dk1"/>
              </a:solidFill>
              <a:latin typeface="Arial"/>
              <a:ea typeface="Arial"/>
              <a:cs typeface="Arial"/>
              <a:sym typeface="Arial"/>
            </a:endParaRPr>
          </a:p>
        </p:txBody>
      </p:sp>
      <p:sp>
        <p:nvSpPr>
          <p:cNvPr id="212" name="Google Shape;212;p10"/>
          <p:cNvSpPr txBox="1"/>
          <p:nvPr/>
        </p:nvSpPr>
        <p:spPr>
          <a:xfrm>
            <a:off x="-2286000" y="2249070"/>
            <a:ext cx="1956600" cy="11874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Lesson 2: Creating Elaborative Segments  - Make it Your Own</a:t>
            </a:r>
            <a:endParaRPr b="1" i="0" sz="1400" u="none" cap="none" strike="noStrike">
              <a:solidFill>
                <a:schemeClr val="dk1"/>
              </a:solidFill>
              <a:latin typeface="Arial"/>
              <a:ea typeface="Arial"/>
              <a:cs typeface="Arial"/>
              <a:sym typeface="Arial"/>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16" name="Shape 216"/>
        <p:cNvGrpSpPr/>
        <p:nvPr/>
      </p:nvGrpSpPr>
      <p:grpSpPr>
        <a:xfrm>
          <a:off x="0" y="0"/>
          <a:ext cx="0" cy="0"/>
          <a:chOff x="0" y="0"/>
          <a:chExt cx="0" cy="0"/>
        </a:xfrm>
      </p:grpSpPr>
      <p:graphicFrame>
        <p:nvGraphicFramePr>
          <p:cNvPr id="217" name="Google Shape;217;p11"/>
          <p:cNvGraphicFramePr/>
          <p:nvPr/>
        </p:nvGraphicFramePr>
        <p:xfrm>
          <a:off x="13" y="2282547"/>
          <a:ext cx="3000000" cy="3000000"/>
        </p:xfrm>
        <a:graphic>
          <a:graphicData uri="http://schemas.openxmlformats.org/drawingml/2006/table">
            <a:tbl>
              <a:tblPr>
                <a:noFill/>
                <a:tableStyleId>{14D6A413-20E6-4494-9186-5421283C8D1F}</a:tableStyleId>
              </a:tblPr>
              <a:tblGrid>
                <a:gridCol w="2011675"/>
                <a:gridCol w="2011675"/>
                <a:gridCol w="2011675"/>
                <a:gridCol w="2011675"/>
                <a:gridCol w="2011675"/>
              </a:tblGrid>
              <a:tr h="1283850">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r>
              <a:tr h="1188675">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2100"/>
                        <a:buFont typeface="Arial"/>
                        <a:buNone/>
                      </a:pPr>
                      <a:r>
                        <a:t/>
                      </a:r>
                      <a:endParaRPr sz="21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r>
            </a:tbl>
          </a:graphicData>
        </a:graphic>
      </p:graphicFrame>
      <p:sp>
        <p:nvSpPr>
          <p:cNvPr id="218" name="Google Shape;218;p11"/>
          <p:cNvSpPr txBox="1"/>
          <p:nvPr/>
        </p:nvSpPr>
        <p:spPr>
          <a:xfrm>
            <a:off x="-2241875" y="1512607"/>
            <a:ext cx="1956600" cy="9396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Lesson 2: Word Referents</a:t>
            </a:r>
            <a:endParaRPr b="1" i="0" sz="1400" u="none" cap="none" strike="noStrike">
              <a:solidFill>
                <a:schemeClr val="dk1"/>
              </a:solidFill>
              <a:latin typeface="Arial"/>
              <a:ea typeface="Arial"/>
              <a:cs typeface="Arial"/>
              <a:sym typeface="Arial"/>
            </a:endParaRPr>
          </a:p>
          <a:p>
            <a:pPr indent="0" lvl="0" marL="0" marR="0" rtl="0" algn="l">
              <a:lnSpc>
                <a:spcPct val="115000"/>
              </a:lnSpc>
              <a:spcBef>
                <a:spcPts val="0"/>
              </a:spcBef>
              <a:spcAft>
                <a:spcPts val="0"/>
              </a:spcAft>
              <a:buClr>
                <a:srgbClr val="000000"/>
              </a:buClr>
              <a:buSzPts val="1400"/>
              <a:buFont typeface="Arial"/>
              <a:buNone/>
            </a:pPr>
            <a:r>
              <a:t/>
            </a:r>
            <a:endParaRPr b="1" i="0" sz="1400" u="none" cap="none" strike="noStrike">
              <a:solidFill>
                <a:schemeClr val="dk1"/>
              </a:solidFill>
              <a:latin typeface="Arial"/>
              <a:ea typeface="Arial"/>
              <a:cs typeface="Arial"/>
              <a:sym typeface="Arial"/>
            </a:endParaRPr>
          </a:p>
        </p:txBody>
      </p:sp>
      <p:sp>
        <p:nvSpPr>
          <p:cNvPr id="219" name="Google Shape;219;p11"/>
          <p:cNvSpPr txBox="1"/>
          <p:nvPr/>
        </p:nvSpPr>
        <p:spPr>
          <a:xfrm>
            <a:off x="-2241875" y="2594882"/>
            <a:ext cx="1956600" cy="9396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Lesson 3: Red Flag Words and Phrases</a:t>
            </a:r>
            <a:endParaRPr b="1" i="0" sz="1400" u="none" cap="none" strike="noStrike">
              <a:solidFill>
                <a:schemeClr val="dk1"/>
              </a:solidFill>
              <a:latin typeface="Arial"/>
              <a:ea typeface="Arial"/>
              <a:cs typeface="Arial"/>
              <a:sym typeface="Arial"/>
            </a:endParaRPr>
          </a:p>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 </a:t>
            </a:r>
            <a:endParaRPr b="1" i="0" sz="1400" u="none" cap="none" strike="noStrike">
              <a:solidFill>
                <a:schemeClr val="dk1"/>
              </a:solidFill>
              <a:latin typeface="Arial"/>
              <a:ea typeface="Arial"/>
              <a:cs typeface="Arial"/>
              <a:sym typeface="Arial"/>
            </a:endParaRPr>
          </a:p>
        </p:txBody>
      </p:sp>
      <p:sp>
        <p:nvSpPr>
          <p:cNvPr id="220" name="Google Shape;220;p11"/>
          <p:cNvSpPr txBox="1"/>
          <p:nvPr/>
        </p:nvSpPr>
        <p:spPr>
          <a:xfrm>
            <a:off x="-2241875" y="198032"/>
            <a:ext cx="1956600" cy="9396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Lesson 1: Find the Suspense</a:t>
            </a:r>
            <a:endParaRPr b="1" i="0" sz="1400" u="none" cap="none" strike="noStrike">
              <a:solidFill>
                <a:schemeClr val="dk1"/>
              </a:solidFill>
              <a:latin typeface="Arial"/>
              <a:ea typeface="Arial"/>
              <a:cs typeface="Arial"/>
              <a:sym typeface="Arial"/>
            </a:endParaRPr>
          </a:p>
          <a:p>
            <a:pPr indent="0" lvl="0" marL="0" marR="0" rtl="0" algn="l">
              <a:lnSpc>
                <a:spcPct val="115000"/>
              </a:lnSpc>
              <a:spcBef>
                <a:spcPts val="0"/>
              </a:spcBef>
              <a:spcAft>
                <a:spcPts val="0"/>
              </a:spcAft>
              <a:buClr>
                <a:srgbClr val="000000"/>
              </a:buClr>
              <a:buSzPts val="1400"/>
              <a:buFont typeface="Arial"/>
              <a:buNone/>
            </a:pPr>
            <a:r>
              <a:t/>
            </a:r>
            <a:endParaRPr b="1" i="0" sz="1400" u="none" cap="none" strike="noStrike">
              <a:solidFill>
                <a:schemeClr val="dk1"/>
              </a:solidFill>
              <a:latin typeface="Arial"/>
              <a:ea typeface="Arial"/>
              <a:cs typeface="Arial"/>
              <a:sym typeface="Arial"/>
            </a:endParaRPr>
          </a:p>
        </p:txBody>
      </p:sp>
      <p:sp>
        <p:nvSpPr>
          <p:cNvPr id="221" name="Google Shape;221;p11"/>
          <p:cNvSpPr txBox="1"/>
          <p:nvPr>
            <p:ph type="title"/>
          </p:nvPr>
        </p:nvSpPr>
        <p:spPr>
          <a:xfrm>
            <a:off x="15995" y="538950"/>
            <a:ext cx="9372600" cy="865500"/>
          </a:xfrm>
          <a:prstGeom prst="rect">
            <a:avLst/>
          </a:prstGeom>
          <a:noFill/>
          <a:ln>
            <a:noFill/>
          </a:ln>
        </p:spPr>
        <p:txBody>
          <a:bodyPr anchorCtr="0" anchor="t" bIns="113100" lIns="113100" spcFirstLastPara="1" rIns="113100" wrap="square" tIns="113100">
            <a:normAutofit/>
          </a:bodyPr>
          <a:lstStyle/>
          <a:p>
            <a:pPr indent="0" lvl="0" marL="0" rtl="0" algn="l">
              <a:lnSpc>
                <a:spcPct val="100000"/>
              </a:lnSpc>
              <a:spcBef>
                <a:spcPts val="0"/>
              </a:spcBef>
              <a:spcAft>
                <a:spcPts val="0"/>
              </a:spcAft>
              <a:buSzPts val="3500"/>
              <a:buNone/>
            </a:pPr>
            <a:r>
              <a:rPr lang="en"/>
              <a:t>Narrative- Suspense</a:t>
            </a:r>
            <a:endParaRPr/>
          </a:p>
        </p:txBody>
      </p:sp>
      <p:sp>
        <p:nvSpPr>
          <p:cNvPr id="222" name="Google Shape;222;p11"/>
          <p:cNvSpPr txBox="1"/>
          <p:nvPr/>
        </p:nvSpPr>
        <p:spPr>
          <a:xfrm>
            <a:off x="-2241887" y="3773282"/>
            <a:ext cx="1956600" cy="9396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Lesson 4: Building Suspense</a:t>
            </a:r>
            <a:endParaRPr b="1" i="0" sz="1400" u="none" cap="none" strike="noStrike">
              <a:solidFill>
                <a:schemeClr val="dk1"/>
              </a:solidFill>
              <a:latin typeface="Arial"/>
              <a:ea typeface="Arial"/>
              <a:cs typeface="Arial"/>
              <a:sym typeface="Arial"/>
            </a:endParaRPr>
          </a:p>
          <a:p>
            <a:pPr indent="0" lvl="0" marL="0" marR="0" rtl="0" algn="l">
              <a:lnSpc>
                <a:spcPct val="115000"/>
              </a:lnSpc>
              <a:spcBef>
                <a:spcPts val="0"/>
              </a:spcBef>
              <a:spcAft>
                <a:spcPts val="0"/>
              </a:spcAft>
              <a:buClr>
                <a:srgbClr val="000000"/>
              </a:buClr>
              <a:buSzPts val="1400"/>
              <a:buFont typeface="Arial"/>
              <a:buNone/>
            </a:pPr>
            <a:r>
              <a:t/>
            </a:r>
            <a:endParaRPr b="1" i="0" sz="1400" u="none" cap="none" strike="noStrike">
              <a:solidFill>
                <a:schemeClr val="dk1"/>
              </a:solidFill>
              <a:latin typeface="Arial"/>
              <a:ea typeface="Arial"/>
              <a:cs typeface="Arial"/>
              <a:sym typeface="Arial"/>
            </a:endParaRPr>
          </a:p>
        </p:txBody>
      </p:sp>
      <p:sp>
        <p:nvSpPr>
          <p:cNvPr id="223" name="Google Shape;223;p11"/>
          <p:cNvSpPr txBox="1"/>
          <p:nvPr/>
        </p:nvSpPr>
        <p:spPr>
          <a:xfrm>
            <a:off x="10343675" y="1137632"/>
            <a:ext cx="1956600" cy="9396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Narrative Extension Task</a:t>
            </a:r>
            <a:endParaRPr b="1" i="0" sz="1400" u="none" cap="none" strike="noStrike">
              <a:solidFill>
                <a:schemeClr val="dk1"/>
              </a:solidFill>
              <a:latin typeface="Arial"/>
              <a:ea typeface="Arial"/>
              <a:cs typeface="Arial"/>
              <a:sym typeface="Arial"/>
            </a:endParaRPr>
          </a:p>
          <a:p>
            <a:pPr indent="0" lvl="0" marL="0" marR="0" rtl="0" algn="l">
              <a:lnSpc>
                <a:spcPct val="115000"/>
              </a:lnSpc>
              <a:spcBef>
                <a:spcPts val="0"/>
              </a:spcBef>
              <a:spcAft>
                <a:spcPts val="0"/>
              </a:spcAft>
              <a:buClr>
                <a:srgbClr val="000000"/>
              </a:buClr>
              <a:buSzPts val="1400"/>
              <a:buFont typeface="Arial"/>
              <a:buNone/>
            </a:pPr>
            <a:r>
              <a:t/>
            </a:r>
            <a:endParaRPr b="1" i="0" sz="1400" u="none" cap="none" strike="noStrike">
              <a:solidFill>
                <a:schemeClr val="dk1"/>
              </a:solidFill>
              <a:latin typeface="Arial"/>
              <a:ea typeface="Arial"/>
              <a:cs typeface="Arial"/>
              <a:sym typeface="Arial"/>
            </a:endParaRPr>
          </a:p>
        </p:txBody>
      </p:sp>
      <p:sp>
        <p:nvSpPr>
          <p:cNvPr id="224" name="Google Shape;224;p11"/>
          <p:cNvSpPr txBox="1"/>
          <p:nvPr/>
        </p:nvSpPr>
        <p:spPr>
          <a:xfrm>
            <a:off x="10343675" y="-5"/>
            <a:ext cx="1956600" cy="9396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Literary Analysis Task </a:t>
            </a:r>
            <a:endParaRPr b="1" i="0" sz="1400" u="none" cap="none" strike="noStrike">
              <a:solidFill>
                <a:schemeClr val="dk1"/>
              </a:solidFill>
              <a:latin typeface="Arial"/>
              <a:ea typeface="Arial"/>
              <a:cs typeface="Arial"/>
              <a:sym typeface="Arial"/>
            </a:endParaRPr>
          </a:p>
          <a:p>
            <a:pPr indent="0" lvl="0" marL="0" marR="0" rtl="0" algn="l">
              <a:lnSpc>
                <a:spcPct val="115000"/>
              </a:lnSpc>
              <a:spcBef>
                <a:spcPts val="0"/>
              </a:spcBef>
              <a:spcAft>
                <a:spcPts val="0"/>
              </a:spcAft>
              <a:buClr>
                <a:srgbClr val="000000"/>
              </a:buClr>
              <a:buSzPts val="1400"/>
              <a:buFont typeface="Arial"/>
              <a:buNone/>
            </a:pPr>
            <a:r>
              <a:t/>
            </a:r>
            <a:endParaRPr b="1" i="0" sz="1400" u="none" cap="none" strike="noStrike">
              <a:solidFill>
                <a:schemeClr val="dk1"/>
              </a:solidFill>
              <a:latin typeface="Arial"/>
              <a:ea typeface="Arial"/>
              <a:cs typeface="Arial"/>
              <a:sym typeface="Arial"/>
            </a:endParaRPr>
          </a:p>
        </p:txBody>
      </p:sp>
      <p:sp>
        <p:nvSpPr>
          <p:cNvPr id="225" name="Google Shape;225;p11"/>
          <p:cNvSpPr txBox="1"/>
          <p:nvPr/>
        </p:nvSpPr>
        <p:spPr>
          <a:xfrm>
            <a:off x="-2241887" y="5067182"/>
            <a:ext cx="1956600" cy="11874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Lesson 4: Building Suspense - Make it Your Own</a:t>
            </a:r>
            <a:endParaRPr b="1" i="0" sz="1400" u="none" cap="none" strike="noStrike">
              <a:solidFill>
                <a:schemeClr val="dk1"/>
              </a:solidFill>
              <a:latin typeface="Arial"/>
              <a:ea typeface="Arial"/>
              <a:cs typeface="Arial"/>
              <a:sym typeface="Arial"/>
            </a:endParaRPr>
          </a:p>
          <a:p>
            <a:pPr indent="0" lvl="0" marL="0" marR="0" rtl="0" algn="l">
              <a:lnSpc>
                <a:spcPct val="115000"/>
              </a:lnSpc>
              <a:spcBef>
                <a:spcPts val="0"/>
              </a:spcBef>
              <a:spcAft>
                <a:spcPts val="0"/>
              </a:spcAft>
              <a:buClr>
                <a:srgbClr val="000000"/>
              </a:buClr>
              <a:buSzPts val="1400"/>
              <a:buFont typeface="Arial"/>
              <a:buNone/>
            </a:pPr>
            <a:r>
              <a:t/>
            </a:r>
            <a:endParaRPr b="1" i="0" sz="1400" u="none" cap="none" strike="noStrike">
              <a:solidFill>
                <a:schemeClr val="dk1"/>
              </a:solidFill>
              <a:latin typeface="Arial"/>
              <a:ea typeface="Arial"/>
              <a:cs typeface="Arial"/>
              <a:sym typeface="Arial"/>
            </a:endParaRP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29" name="Shape 229"/>
        <p:cNvGrpSpPr/>
        <p:nvPr/>
      </p:nvGrpSpPr>
      <p:grpSpPr>
        <a:xfrm>
          <a:off x="0" y="0"/>
          <a:ext cx="0" cy="0"/>
          <a:chOff x="0" y="0"/>
          <a:chExt cx="0" cy="0"/>
        </a:xfrm>
      </p:grpSpPr>
      <p:graphicFrame>
        <p:nvGraphicFramePr>
          <p:cNvPr id="230" name="Google Shape;230;p12"/>
          <p:cNvGraphicFramePr/>
          <p:nvPr/>
        </p:nvGraphicFramePr>
        <p:xfrm>
          <a:off x="13" y="2282547"/>
          <a:ext cx="3000000" cy="3000000"/>
        </p:xfrm>
        <a:graphic>
          <a:graphicData uri="http://schemas.openxmlformats.org/drawingml/2006/table">
            <a:tbl>
              <a:tblPr>
                <a:noFill/>
                <a:tableStyleId>{14D6A413-20E6-4494-9186-5421283C8D1F}</a:tableStyleId>
              </a:tblPr>
              <a:tblGrid>
                <a:gridCol w="2011675"/>
                <a:gridCol w="2011675"/>
                <a:gridCol w="2011675"/>
                <a:gridCol w="2011675"/>
                <a:gridCol w="2011675"/>
              </a:tblGrid>
              <a:tr h="1283850">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r>
              <a:tr h="1188675">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2100"/>
                        <a:buFont typeface="Arial"/>
                        <a:buNone/>
                      </a:pPr>
                      <a:r>
                        <a:t/>
                      </a:r>
                      <a:endParaRPr sz="21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r>
            </a:tbl>
          </a:graphicData>
        </a:graphic>
      </p:graphicFrame>
      <p:sp>
        <p:nvSpPr>
          <p:cNvPr id="231" name="Google Shape;231;p12"/>
          <p:cNvSpPr txBox="1"/>
          <p:nvPr/>
        </p:nvSpPr>
        <p:spPr>
          <a:xfrm>
            <a:off x="-2058825" y="2353032"/>
            <a:ext cx="1956600" cy="6918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Lesson 2: Main Event</a:t>
            </a:r>
            <a:endParaRPr b="1" i="0" sz="1400" u="none" cap="none" strike="noStrike">
              <a:solidFill>
                <a:schemeClr val="dk1"/>
              </a:solidFill>
              <a:latin typeface="Arial"/>
              <a:ea typeface="Arial"/>
              <a:cs typeface="Arial"/>
              <a:sym typeface="Arial"/>
            </a:endParaRPr>
          </a:p>
        </p:txBody>
      </p:sp>
      <p:sp>
        <p:nvSpPr>
          <p:cNvPr id="232" name="Google Shape;232;p12"/>
          <p:cNvSpPr txBox="1"/>
          <p:nvPr/>
        </p:nvSpPr>
        <p:spPr>
          <a:xfrm>
            <a:off x="-2058825" y="3424807"/>
            <a:ext cx="1956600" cy="9396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Lesson 2:  Main Event- Make it Your Own</a:t>
            </a:r>
            <a:endParaRPr b="1" i="0" sz="1400" u="none" cap="none" strike="noStrike">
              <a:solidFill>
                <a:schemeClr val="dk1"/>
              </a:solidFill>
              <a:latin typeface="Arial"/>
              <a:ea typeface="Arial"/>
              <a:cs typeface="Arial"/>
              <a:sym typeface="Arial"/>
            </a:endParaRPr>
          </a:p>
        </p:txBody>
      </p:sp>
      <p:sp>
        <p:nvSpPr>
          <p:cNvPr id="233" name="Google Shape;233;p12"/>
          <p:cNvSpPr txBox="1"/>
          <p:nvPr/>
        </p:nvSpPr>
        <p:spPr>
          <a:xfrm>
            <a:off x="-2058825" y="1094782"/>
            <a:ext cx="1956600" cy="11190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300"/>
              <a:buFont typeface="Arial"/>
              <a:buNone/>
            </a:pPr>
            <a:r>
              <a:rPr b="1" i="0" lang="en" sz="1300" u="none" cap="none" strike="noStrike">
                <a:solidFill>
                  <a:schemeClr val="dk1"/>
                </a:solidFill>
                <a:latin typeface="Arial"/>
                <a:ea typeface="Arial"/>
                <a:cs typeface="Arial"/>
                <a:sym typeface="Arial"/>
              </a:rPr>
              <a:t>Lesson 1: Comparing Summaries and Fully Elaborate Main Events</a:t>
            </a:r>
            <a:endParaRPr b="1" i="0" sz="1300" u="none" cap="none" strike="noStrike">
              <a:solidFill>
                <a:schemeClr val="dk1"/>
              </a:solidFill>
              <a:latin typeface="Arial"/>
              <a:ea typeface="Arial"/>
              <a:cs typeface="Arial"/>
              <a:sym typeface="Arial"/>
            </a:endParaRPr>
          </a:p>
        </p:txBody>
      </p:sp>
      <p:sp>
        <p:nvSpPr>
          <p:cNvPr id="234" name="Google Shape;234;p12"/>
          <p:cNvSpPr txBox="1"/>
          <p:nvPr>
            <p:ph type="title"/>
          </p:nvPr>
        </p:nvSpPr>
        <p:spPr>
          <a:xfrm>
            <a:off x="15995" y="538950"/>
            <a:ext cx="9372600" cy="865500"/>
          </a:xfrm>
          <a:prstGeom prst="rect">
            <a:avLst/>
          </a:prstGeom>
          <a:noFill/>
          <a:ln>
            <a:noFill/>
          </a:ln>
        </p:spPr>
        <p:txBody>
          <a:bodyPr anchorCtr="0" anchor="t" bIns="113100" lIns="113100" spcFirstLastPara="1" rIns="113100" wrap="square" tIns="113100">
            <a:normAutofit/>
          </a:bodyPr>
          <a:lstStyle/>
          <a:p>
            <a:pPr indent="0" lvl="0" marL="0" rtl="0" algn="l">
              <a:lnSpc>
                <a:spcPct val="100000"/>
              </a:lnSpc>
              <a:spcBef>
                <a:spcPts val="0"/>
              </a:spcBef>
              <a:spcAft>
                <a:spcPts val="0"/>
              </a:spcAft>
              <a:buSzPts val="3500"/>
              <a:buNone/>
            </a:pPr>
            <a:r>
              <a:rPr lang="en"/>
              <a:t>Narrative- Main Event</a:t>
            </a:r>
            <a:endParaRPr/>
          </a:p>
        </p:txBody>
      </p:sp>
      <p:sp>
        <p:nvSpPr>
          <p:cNvPr id="235" name="Google Shape;235;p12"/>
          <p:cNvSpPr txBox="1"/>
          <p:nvPr/>
        </p:nvSpPr>
        <p:spPr>
          <a:xfrm>
            <a:off x="10317613" y="501907"/>
            <a:ext cx="1956600" cy="9396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Literary Analysis Task</a:t>
            </a:r>
            <a:endParaRPr b="1" i="0" sz="1400" u="none" cap="none" strike="noStrike">
              <a:solidFill>
                <a:schemeClr val="dk1"/>
              </a:solidFill>
              <a:latin typeface="Arial"/>
              <a:ea typeface="Arial"/>
              <a:cs typeface="Arial"/>
              <a:sym typeface="Arial"/>
            </a:endParaRPr>
          </a:p>
          <a:p>
            <a:pPr indent="0" lvl="0" marL="0" marR="0" rtl="0" algn="l">
              <a:lnSpc>
                <a:spcPct val="115000"/>
              </a:lnSpc>
              <a:spcBef>
                <a:spcPts val="0"/>
              </a:spcBef>
              <a:spcAft>
                <a:spcPts val="0"/>
              </a:spcAft>
              <a:buClr>
                <a:srgbClr val="000000"/>
              </a:buClr>
              <a:buSzPts val="1400"/>
              <a:buFont typeface="Arial"/>
              <a:buNone/>
            </a:pPr>
            <a:r>
              <a:t/>
            </a:r>
            <a:endParaRPr b="1" i="0" sz="1400" u="none" cap="none" strike="noStrike">
              <a:solidFill>
                <a:schemeClr val="dk1"/>
              </a:solidFill>
              <a:latin typeface="Arial"/>
              <a:ea typeface="Arial"/>
              <a:cs typeface="Arial"/>
              <a:sym typeface="Arial"/>
            </a:endParaRPr>
          </a:p>
        </p:txBody>
      </p:sp>
      <p:sp>
        <p:nvSpPr>
          <p:cNvPr id="236" name="Google Shape;236;p12"/>
          <p:cNvSpPr txBox="1"/>
          <p:nvPr/>
        </p:nvSpPr>
        <p:spPr>
          <a:xfrm>
            <a:off x="10317625" y="1749257"/>
            <a:ext cx="1956600" cy="9396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Narrative Extension Task</a:t>
            </a:r>
            <a:endParaRPr b="1" i="0" sz="1400" u="none" cap="none" strike="noStrike">
              <a:solidFill>
                <a:schemeClr val="dk1"/>
              </a:solidFill>
              <a:latin typeface="Arial"/>
              <a:ea typeface="Arial"/>
              <a:cs typeface="Arial"/>
              <a:sym typeface="Arial"/>
            </a:endParaRPr>
          </a:p>
          <a:p>
            <a:pPr indent="0" lvl="0" marL="0" marR="0" rtl="0" algn="l">
              <a:lnSpc>
                <a:spcPct val="115000"/>
              </a:lnSpc>
              <a:spcBef>
                <a:spcPts val="0"/>
              </a:spcBef>
              <a:spcAft>
                <a:spcPts val="0"/>
              </a:spcAft>
              <a:buClr>
                <a:srgbClr val="000000"/>
              </a:buClr>
              <a:buSzPts val="1400"/>
              <a:buFont typeface="Arial"/>
              <a:buNone/>
            </a:pPr>
            <a:r>
              <a:t/>
            </a:r>
            <a:endParaRPr b="1" i="0" sz="1400" u="none" cap="none" strike="noStrike">
              <a:solidFill>
                <a:schemeClr val="dk1"/>
              </a:solidFill>
              <a:latin typeface="Arial"/>
              <a:ea typeface="Arial"/>
              <a:cs typeface="Arial"/>
              <a:sym typeface="Arial"/>
            </a:endParaRPr>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40" name="Shape 240"/>
        <p:cNvGrpSpPr/>
        <p:nvPr/>
      </p:nvGrpSpPr>
      <p:grpSpPr>
        <a:xfrm>
          <a:off x="0" y="0"/>
          <a:ext cx="0" cy="0"/>
          <a:chOff x="0" y="0"/>
          <a:chExt cx="0" cy="0"/>
        </a:xfrm>
      </p:grpSpPr>
      <p:graphicFrame>
        <p:nvGraphicFramePr>
          <p:cNvPr id="241" name="Google Shape;241;p13"/>
          <p:cNvGraphicFramePr/>
          <p:nvPr/>
        </p:nvGraphicFramePr>
        <p:xfrm>
          <a:off x="13" y="2282547"/>
          <a:ext cx="3000000" cy="3000000"/>
        </p:xfrm>
        <a:graphic>
          <a:graphicData uri="http://schemas.openxmlformats.org/drawingml/2006/table">
            <a:tbl>
              <a:tblPr>
                <a:noFill/>
                <a:tableStyleId>{14D6A413-20E6-4494-9186-5421283C8D1F}</a:tableStyleId>
              </a:tblPr>
              <a:tblGrid>
                <a:gridCol w="2011675"/>
                <a:gridCol w="2011675"/>
                <a:gridCol w="2011675"/>
                <a:gridCol w="2011675"/>
                <a:gridCol w="2011675"/>
              </a:tblGrid>
              <a:tr h="1283850">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r>
            </a:tbl>
          </a:graphicData>
        </a:graphic>
      </p:graphicFrame>
      <p:sp>
        <p:nvSpPr>
          <p:cNvPr id="242" name="Google Shape;242;p13"/>
          <p:cNvSpPr txBox="1"/>
          <p:nvPr/>
        </p:nvSpPr>
        <p:spPr>
          <a:xfrm>
            <a:off x="-2058825" y="2353032"/>
            <a:ext cx="1956600" cy="9396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Lesson 2: Extending the Ending</a:t>
            </a:r>
            <a:endParaRPr b="1" i="0" sz="1400" u="none" cap="none" strike="noStrike">
              <a:solidFill>
                <a:schemeClr val="dk1"/>
              </a:solidFill>
              <a:latin typeface="Arial"/>
              <a:ea typeface="Arial"/>
              <a:cs typeface="Arial"/>
              <a:sym typeface="Arial"/>
            </a:endParaRPr>
          </a:p>
        </p:txBody>
      </p:sp>
      <p:sp>
        <p:nvSpPr>
          <p:cNvPr id="243" name="Google Shape;243;p13"/>
          <p:cNvSpPr txBox="1"/>
          <p:nvPr/>
        </p:nvSpPr>
        <p:spPr>
          <a:xfrm>
            <a:off x="-2058825" y="1247182"/>
            <a:ext cx="1956600" cy="9396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Lesson 1: Analyze the Ending</a:t>
            </a:r>
            <a:endParaRPr b="1" i="0" sz="1400" u="none" cap="none" strike="noStrike">
              <a:solidFill>
                <a:schemeClr val="dk1"/>
              </a:solidFill>
              <a:latin typeface="Arial"/>
              <a:ea typeface="Arial"/>
              <a:cs typeface="Arial"/>
              <a:sym typeface="Arial"/>
            </a:endParaRPr>
          </a:p>
          <a:p>
            <a:pPr indent="0" lvl="0" marL="0" marR="0" rtl="0" algn="l">
              <a:lnSpc>
                <a:spcPct val="115000"/>
              </a:lnSpc>
              <a:spcBef>
                <a:spcPts val="0"/>
              </a:spcBef>
              <a:spcAft>
                <a:spcPts val="0"/>
              </a:spcAft>
              <a:buClr>
                <a:srgbClr val="000000"/>
              </a:buClr>
              <a:buSzPts val="1400"/>
              <a:buFont typeface="Arial"/>
              <a:buNone/>
            </a:pPr>
            <a:r>
              <a:t/>
            </a:r>
            <a:endParaRPr b="1" i="0" sz="1400" u="none" cap="none" strike="noStrike">
              <a:solidFill>
                <a:schemeClr val="dk1"/>
              </a:solidFill>
              <a:latin typeface="Arial"/>
              <a:ea typeface="Arial"/>
              <a:cs typeface="Arial"/>
              <a:sym typeface="Arial"/>
            </a:endParaRPr>
          </a:p>
        </p:txBody>
      </p:sp>
      <p:sp>
        <p:nvSpPr>
          <p:cNvPr id="244" name="Google Shape;244;p13"/>
          <p:cNvSpPr txBox="1"/>
          <p:nvPr>
            <p:ph type="title"/>
          </p:nvPr>
        </p:nvSpPr>
        <p:spPr>
          <a:xfrm>
            <a:off x="15995" y="538950"/>
            <a:ext cx="9372600" cy="865500"/>
          </a:xfrm>
          <a:prstGeom prst="rect">
            <a:avLst/>
          </a:prstGeom>
          <a:noFill/>
          <a:ln>
            <a:noFill/>
          </a:ln>
        </p:spPr>
        <p:txBody>
          <a:bodyPr anchorCtr="0" anchor="t" bIns="113100" lIns="113100" spcFirstLastPara="1" rIns="113100" wrap="square" tIns="113100">
            <a:normAutofit/>
          </a:bodyPr>
          <a:lstStyle/>
          <a:p>
            <a:pPr indent="0" lvl="0" marL="0" rtl="0" algn="l">
              <a:lnSpc>
                <a:spcPct val="100000"/>
              </a:lnSpc>
              <a:spcBef>
                <a:spcPts val="0"/>
              </a:spcBef>
              <a:spcAft>
                <a:spcPts val="0"/>
              </a:spcAft>
              <a:buSzPts val="3500"/>
              <a:buNone/>
            </a:pPr>
            <a:r>
              <a:rPr lang="en"/>
              <a:t>Narrative- Endings</a:t>
            </a:r>
            <a:endParaRPr/>
          </a:p>
        </p:txBody>
      </p:sp>
      <p:sp>
        <p:nvSpPr>
          <p:cNvPr id="245" name="Google Shape;245;p13"/>
          <p:cNvSpPr txBox="1"/>
          <p:nvPr/>
        </p:nvSpPr>
        <p:spPr>
          <a:xfrm>
            <a:off x="10334088" y="501907"/>
            <a:ext cx="1956600" cy="9396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Literary Analysis Task</a:t>
            </a:r>
            <a:endParaRPr b="1" i="0" sz="1400" u="none" cap="none" strike="noStrike">
              <a:solidFill>
                <a:schemeClr val="dk1"/>
              </a:solidFill>
              <a:latin typeface="Arial"/>
              <a:ea typeface="Arial"/>
              <a:cs typeface="Arial"/>
              <a:sym typeface="Arial"/>
            </a:endParaRPr>
          </a:p>
          <a:p>
            <a:pPr indent="0" lvl="0" marL="0" marR="0" rtl="0" algn="l">
              <a:lnSpc>
                <a:spcPct val="115000"/>
              </a:lnSpc>
              <a:spcBef>
                <a:spcPts val="0"/>
              </a:spcBef>
              <a:spcAft>
                <a:spcPts val="0"/>
              </a:spcAft>
              <a:buClr>
                <a:srgbClr val="000000"/>
              </a:buClr>
              <a:buSzPts val="1400"/>
              <a:buFont typeface="Arial"/>
              <a:buNone/>
            </a:pPr>
            <a:r>
              <a:t/>
            </a:r>
            <a:endParaRPr b="1" i="0" sz="1400" u="none" cap="none" strike="noStrike">
              <a:solidFill>
                <a:schemeClr val="dk1"/>
              </a:solidFill>
              <a:latin typeface="Arial"/>
              <a:ea typeface="Arial"/>
              <a:cs typeface="Arial"/>
              <a:sym typeface="Arial"/>
            </a:endParaRPr>
          </a:p>
        </p:txBody>
      </p:sp>
      <p:sp>
        <p:nvSpPr>
          <p:cNvPr id="246" name="Google Shape;246;p13"/>
          <p:cNvSpPr txBox="1"/>
          <p:nvPr/>
        </p:nvSpPr>
        <p:spPr>
          <a:xfrm>
            <a:off x="10334100" y="1716257"/>
            <a:ext cx="1956600" cy="9396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Narrative Extension Task</a:t>
            </a:r>
            <a:endParaRPr b="1" i="0" sz="1400" u="none" cap="none" strike="noStrike">
              <a:solidFill>
                <a:schemeClr val="dk1"/>
              </a:solidFill>
              <a:latin typeface="Arial"/>
              <a:ea typeface="Arial"/>
              <a:cs typeface="Arial"/>
              <a:sym typeface="Arial"/>
            </a:endParaRPr>
          </a:p>
          <a:p>
            <a:pPr indent="0" lvl="0" marL="0" marR="0" rtl="0" algn="l">
              <a:lnSpc>
                <a:spcPct val="115000"/>
              </a:lnSpc>
              <a:spcBef>
                <a:spcPts val="0"/>
              </a:spcBef>
              <a:spcAft>
                <a:spcPts val="0"/>
              </a:spcAft>
              <a:buClr>
                <a:srgbClr val="000000"/>
              </a:buClr>
              <a:buSzPts val="1400"/>
              <a:buFont typeface="Arial"/>
              <a:buNone/>
            </a:pPr>
            <a:r>
              <a:t/>
            </a:r>
            <a:endParaRPr b="1" i="0" sz="1400" u="none" cap="none" strike="noStrike">
              <a:solidFill>
                <a:schemeClr val="dk1"/>
              </a:solidFill>
              <a:latin typeface="Arial"/>
              <a:ea typeface="Arial"/>
              <a:cs typeface="Arial"/>
              <a:sym typeface="Arial"/>
            </a:endParaRPr>
          </a:p>
        </p:txBody>
      </p:sp>
      <p:sp>
        <p:nvSpPr>
          <p:cNvPr id="247" name="Google Shape;247;p13"/>
          <p:cNvSpPr txBox="1"/>
          <p:nvPr/>
        </p:nvSpPr>
        <p:spPr>
          <a:xfrm>
            <a:off x="-2058825" y="3677057"/>
            <a:ext cx="1956600" cy="11874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Lesson 2: Extending the Ending - Make it Your Own</a:t>
            </a:r>
            <a:endParaRPr b="1" i="0" sz="1400" u="none" cap="none" strike="noStrike">
              <a:solidFill>
                <a:schemeClr val="dk1"/>
              </a:solidFill>
              <a:latin typeface="Arial"/>
              <a:ea typeface="Arial"/>
              <a:cs typeface="Arial"/>
              <a:sym typeface="Arial"/>
            </a:endParaRPr>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51" name="Shape 251"/>
        <p:cNvGrpSpPr/>
        <p:nvPr/>
      </p:nvGrpSpPr>
      <p:grpSpPr>
        <a:xfrm>
          <a:off x="0" y="0"/>
          <a:ext cx="0" cy="0"/>
          <a:chOff x="0" y="0"/>
          <a:chExt cx="0" cy="0"/>
        </a:xfrm>
      </p:grpSpPr>
      <p:graphicFrame>
        <p:nvGraphicFramePr>
          <p:cNvPr id="252" name="Google Shape;252;p14"/>
          <p:cNvGraphicFramePr/>
          <p:nvPr/>
        </p:nvGraphicFramePr>
        <p:xfrm>
          <a:off x="13" y="2282547"/>
          <a:ext cx="3000000" cy="3000000"/>
        </p:xfrm>
        <a:graphic>
          <a:graphicData uri="http://schemas.openxmlformats.org/drawingml/2006/table">
            <a:tbl>
              <a:tblPr>
                <a:noFill/>
                <a:tableStyleId>{14D6A413-20E6-4494-9186-5421283C8D1F}</a:tableStyleId>
              </a:tblPr>
              <a:tblGrid>
                <a:gridCol w="2011675"/>
                <a:gridCol w="2011675"/>
                <a:gridCol w="2011675"/>
                <a:gridCol w="2011675"/>
                <a:gridCol w="2011675"/>
              </a:tblGrid>
              <a:tr h="1283850">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r>
              <a:tr h="1188675">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2100"/>
                        <a:buFont typeface="Arial"/>
                        <a:buNone/>
                      </a:pPr>
                      <a:r>
                        <a:t/>
                      </a:r>
                      <a:endParaRPr sz="21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r>
            </a:tbl>
          </a:graphicData>
        </a:graphic>
      </p:graphicFrame>
      <p:sp>
        <p:nvSpPr>
          <p:cNvPr id="253" name="Google Shape;253;p14"/>
          <p:cNvSpPr txBox="1"/>
          <p:nvPr/>
        </p:nvSpPr>
        <p:spPr>
          <a:xfrm>
            <a:off x="-2016200" y="1348882"/>
            <a:ext cx="1956600" cy="1050300"/>
          </a:xfrm>
          <a:prstGeom prst="rect">
            <a:avLst/>
          </a:prstGeom>
          <a:solidFill>
            <a:srgbClr val="D5A6BD"/>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200"/>
              <a:buFont typeface="Arial"/>
              <a:buNone/>
            </a:pPr>
            <a:r>
              <a:rPr b="1" i="0" lang="en" sz="1200" u="none" cap="none" strike="noStrike">
                <a:solidFill>
                  <a:schemeClr val="dk1"/>
                </a:solidFill>
                <a:latin typeface="Arial"/>
                <a:ea typeface="Arial"/>
                <a:cs typeface="Arial"/>
                <a:sym typeface="Arial"/>
              </a:rPr>
              <a:t>Day 2- Share Summary, identify Critical character/ Setting/ Object</a:t>
            </a:r>
            <a:endParaRPr b="1" i="0" sz="1200" u="none" cap="none" strike="noStrike">
              <a:solidFill>
                <a:schemeClr val="dk1"/>
              </a:solidFill>
              <a:latin typeface="Arial"/>
              <a:ea typeface="Arial"/>
              <a:cs typeface="Arial"/>
              <a:sym typeface="Arial"/>
            </a:endParaRPr>
          </a:p>
        </p:txBody>
      </p:sp>
      <p:sp>
        <p:nvSpPr>
          <p:cNvPr id="254" name="Google Shape;254;p14"/>
          <p:cNvSpPr txBox="1"/>
          <p:nvPr/>
        </p:nvSpPr>
        <p:spPr>
          <a:xfrm>
            <a:off x="-2032800" y="2475757"/>
            <a:ext cx="1956600" cy="691800"/>
          </a:xfrm>
          <a:prstGeom prst="rect">
            <a:avLst/>
          </a:prstGeom>
          <a:solidFill>
            <a:srgbClr val="D5A6BD"/>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Day 3- Write Beginning</a:t>
            </a:r>
            <a:endParaRPr b="1" i="0" sz="1400" u="none" cap="none" strike="noStrike">
              <a:solidFill>
                <a:schemeClr val="dk1"/>
              </a:solidFill>
              <a:latin typeface="Arial"/>
              <a:ea typeface="Arial"/>
              <a:cs typeface="Arial"/>
              <a:sym typeface="Arial"/>
            </a:endParaRPr>
          </a:p>
        </p:txBody>
      </p:sp>
      <p:sp>
        <p:nvSpPr>
          <p:cNvPr id="255" name="Google Shape;255;p14"/>
          <p:cNvSpPr txBox="1"/>
          <p:nvPr/>
        </p:nvSpPr>
        <p:spPr>
          <a:xfrm>
            <a:off x="-2032800" y="126157"/>
            <a:ext cx="1956600" cy="1119000"/>
          </a:xfrm>
          <a:prstGeom prst="rect">
            <a:avLst/>
          </a:prstGeom>
          <a:solidFill>
            <a:srgbClr val="D5A6BD"/>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300"/>
              <a:buFont typeface="Arial"/>
              <a:buNone/>
            </a:pPr>
            <a:r>
              <a:rPr b="1" i="0" lang="en" sz="1300" u="none" cap="none" strike="noStrike">
                <a:solidFill>
                  <a:schemeClr val="dk1"/>
                </a:solidFill>
                <a:latin typeface="Arial"/>
                <a:ea typeface="Arial"/>
                <a:cs typeface="Arial"/>
                <a:sym typeface="Arial"/>
              </a:rPr>
              <a:t>Day 1- Introduce Assignment, Create Summarizing Framework</a:t>
            </a:r>
            <a:endParaRPr b="1" i="0" sz="1400" u="none" cap="none" strike="noStrike">
              <a:solidFill>
                <a:schemeClr val="dk1"/>
              </a:solidFill>
              <a:latin typeface="Arial"/>
              <a:ea typeface="Arial"/>
              <a:cs typeface="Arial"/>
              <a:sym typeface="Arial"/>
            </a:endParaRPr>
          </a:p>
        </p:txBody>
      </p:sp>
      <p:sp>
        <p:nvSpPr>
          <p:cNvPr id="256" name="Google Shape;256;p14"/>
          <p:cNvSpPr txBox="1"/>
          <p:nvPr/>
        </p:nvSpPr>
        <p:spPr>
          <a:xfrm>
            <a:off x="-2032800" y="3292795"/>
            <a:ext cx="1956600" cy="691800"/>
          </a:xfrm>
          <a:prstGeom prst="rect">
            <a:avLst/>
          </a:prstGeom>
          <a:solidFill>
            <a:srgbClr val="D5A6BD"/>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Day 4- Write Elaborative Detail</a:t>
            </a:r>
            <a:endParaRPr b="1" i="0" sz="1400" u="none" cap="none" strike="noStrike">
              <a:solidFill>
                <a:schemeClr val="dk1"/>
              </a:solidFill>
              <a:latin typeface="Arial"/>
              <a:ea typeface="Arial"/>
              <a:cs typeface="Arial"/>
              <a:sym typeface="Arial"/>
            </a:endParaRPr>
          </a:p>
        </p:txBody>
      </p:sp>
      <p:sp>
        <p:nvSpPr>
          <p:cNvPr id="257" name="Google Shape;257;p14"/>
          <p:cNvSpPr txBox="1"/>
          <p:nvPr/>
        </p:nvSpPr>
        <p:spPr>
          <a:xfrm>
            <a:off x="-2032800" y="4093570"/>
            <a:ext cx="1956600" cy="691800"/>
          </a:xfrm>
          <a:prstGeom prst="rect">
            <a:avLst/>
          </a:prstGeom>
          <a:solidFill>
            <a:srgbClr val="D5A6BD"/>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Day 5- Write Suspense</a:t>
            </a:r>
            <a:endParaRPr b="1" i="0" sz="1400" u="none" cap="none" strike="noStrike">
              <a:solidFill>
                <a:schemeClr val="dk1"/>
              </a:solidFill>
              <a:latin typeface="Arial"/>
              <a:ea typeface="Arial"/>
              <a:cs typeface="Arial"/>
              <a:sym typeface="Arial"/>
            </a:endParaRPr>
          </a:p>
        </p:txBody>
      </p:sp>
      <p:sp>
        <p:nvSpPr>
          <p:cNvPr id="258" name="Google Shape;258;p14"/>
          <p:cNvSpPr txBox="1"/>
          <p:nvPr>
            <p:ph type="title"/>
          </p:nvPr>
        </p:nvSpPr>
        <p:spPr>
          <a:xfrm>
            <a:off x="15995" y="538950"/>
            <a:ext cx="9372600" cy="865500"/>
          </a:xfrm>
          <a:prstGeom prst="rect">
            <a:avLst/>
          </a:prstGeom>
          <a:noFill/>
          <a:ln>
            <a:noFill/>
          </a:ln>
        </p:spPr>
        <p:txBody>
          <a:bodyPr anchorCtr="0" anchor="t" bIns="113100" lIns="113100" spcFirstLastPara="1" rIns="113100" wrap="square" tIns="113100">
            <a:normAutofit/>
          </a:bodyPr>
          <a:lstStyle/>
          <a:p>
            <a:pPr indent="0" lvl="0" marL="0" rtl="0" algn="l">
              <a:lnSpc>
                <a:spcPct val="100000"/>
              </a:lnSpc>
              <a:spcBef>
                <a:spcPts val="0"/>
              </a:spcBef>
              <a:spcAft>
                <a:spcPts val="0"/>
              </a:spcAft>
              <a:buSzPts val="3500"/>
              <a:buNone/>
            </a:pPr>
            <a:r>
              <a:rPr lang="en"/>
              <a:t>Narrative- Process Writing</a:t>
            </a:r>
            <a:endParaRPr/>
          </a:p>
        </p:txBody>
      </p:sp>
      <p:sp>
        <p:nvSpPr>
          <p:cNvPr id="259" name="Google Shape;259;p14"/>
          <p:cNvSpPr txBox="1"/>
          <p:nvPr/>
        </p:nvSpPr>
        <p:spPr>
          <a:xfrm>
            <a:off x="-2032800" y="4894357"/>
            <a:ext cx="1956600" cy="691800"/>
          </a:xfrm>
          <a:prstGeom prst="rect">
            <a:avLst/>
          </a:prstGeom>
          <a:solidFill>
            <a:srgbClr val="D5A6BD"/>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Day 6- Begin Main Event</a:t>
            </a:r>
            <a:endParaRPr b="1" i="0" sz="1400" u="none" cap="none" strike="noStrike">
              <a:solidFill>
                <a:schemeClr val="dk1"/>
              </a:solidFill>
              <a:latin typeface="Arial"/>
              <a:ea typeface="Arial"/>
              <a:cs typeface="Arial"/>
              <a:sym typeface="Arial"/>
            </a:endParaRPr>
          </a:p>
        </p:txBody>
      </p:sp>
      <p:sp>
        <p:nvSpPr>
          <p:cNvPr id="260" name="Google Shape;260;p14"/>
          <p:cNvSpPr txBox="1"/>
          <p:nvPr/>
        </p:nvSpPr>
        <p:spPr>
          <a:xfrm>
            <a:off x="-2032800" y="7097150"/>
            <a:ext cx="1956600" cy="858900"/>
          </a:xfrm>
          <a:prstGeom prst="rect">
            <a:avLst/>
          </a:prstGeom>
          <a:solidFill>
            <a:srgbClr val="9FC5E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300"/>
              <a:buFont typeface="Arial"/>
              <a:buNone/>
            </a:pPr>
            <a:r>
              <a:rPr b="1" i="0" lang="en" sz="1300" u="sng" cap="none" strike="noStrike">
                <a:solidFill>
                  <a:schemeClr val="dk1"/>
                </a:solidFill>
                <a:latin typeface="Arial"/>
                <a:ea typeface="Arial"/>
                <a:cs typeface="Arial"/>
                <a:sym typeface="Arial"/>
              </a:rPr>
              <a:t>Flex</a:t>
            </a:r>
            <a:endParaRPr b="1" i="0" sz="1300" u="sng"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300"/>
              <a:buFont typeface="Arial"/>
              <a:buNone/>
            </a:pPr>
            <a:r>
              <a:rPr b="1" i="0" lang="en" sz="1300" u="none" cap="none" strike="noStrike">
                <a:solidFill>
                  <a:schemeClr val="dk1"/>
                </a:solidFill>
                <a:latin typeface="Arial"/>
                <a:ea typeface="Arial"/>
                <a:cs typeface="Arial"/>
                <a:sym typeface="Arial"/>
              </a:rPr>
              <a:t>Additional Revision, Final Product</a:t>
            </a:r>
            <a:endParaRPr b="1" i="0" sz="1300" u="none" cap="none" strike="noStrike">
              <a:solidFill>
                <a:schemeClr val="dk1"/>
              </a:solidFill>
              <a:latin typeface="Arial"/>
              <a:ea typeface="Arial"/>
              <a:cs typeface="Arial"/>
              <a:sym typeface="Arial"/>
            </a:endParaRPr>
          </a:p>
        </p:txBody>
      </p:sp>
      <p:sp>
        <p:nvSpPr>
          <p:cNvPr id="261" name="Google Shape;261;p14"/>
          <p:cNvSpPr txBox="1"/>
          <p:nvPr/>
        </p:nvSpPr>
        <p:spPr>
          <a:xfrm>
            <a:off x="-2032800" y="5695132"/>
            <a:ext cx="1956600" cy="691800"/>
          </a:xfrm>
          <a:prstGeom prst="rect">
            <a:avLst/>
          </a:prstGeom>
          <a:solidFill>
            <a:srgbClr val="D5A6BD"/>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Day 7- Complete Main Event</a:t>
            </a:r>
            <a:endParaRPr b="1" i="0" sz="1400" u="none" cap="none" strike="noStrike">
              <a:solidFill>
                <a:schemeClr val="dk1"/>
              </a:solidFill>
              <a:latin typeface="Arial"/>
              <a:ea typeface="Arial"/>
              <a:cs typeface="Arial"/>
              <a:sym typeface="Arial"/>
            </a:endParaRPr>
          </a:p>
        </p:txBody>
      </p:sp>
      <p:sp>
        <p:nvSpPr>
          <p:cNvPr id="262" name="Google Shape;262;p14"/>
          <p:cNvSpPr txBox="1"/>
          <p:nvPr/>
        </p:nvSpPr>
        <p:spPr>
          <a:xfrm>
            <a:off x="-2032800" y="6513482"/>
            <a:ext cx="1956600" cy="444000"/>
          </a:xfrm>
          <a:prstGeom prst="rect">
            <a:avLst/>
          </a:prstGeom>
          <a:solidFill>
            <a:srgbClr val="D5A6BD"/>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Day 8- Write Ending</a:t>
            </a:r>
            <a:endParaRPr b="1" i="0" sz="1400" u="none" cap="none" strike="noStrike">
              <a:solidFill>
                <a:schemeClr val="dk1"/>
              </a:solidFill>
              <a:latin typeface="Arial"/>
              <a:ea typeface="Arial"/>
              <a:cs typeface="Arial"/>
              <a:sym typeface="Arial"/>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9" name="Shape 59"/>
        <p:cNvGrpSpPr/>
        <p:nvPr/>
      </p:nvGrpSpPr>
      <p:grpSpPr>
        <a:xfrm>
          <a:off x="0" y="0"/>
          <a:ext cx="0" cy="0"/>
          <a:chOff x="0" y="0"/>
          <a:chExt cx="0" cy="0"/>
        </a:xfrm>
      </p:grpSpPr>
      <p:sp>
        <p:nvSpPr>
          <p:cNvPr id="60" name="Google Shape;60;p2"/>
          <p:cNvSpPr txBox="1"/>
          <p:nvPr>
            <p:ph type="title"/>
          </p:nvPr>
        </p:nvSpPr>
        <p:spPr>
          <a:xfrm>
            <a:off x="7615" y="238650"/>
            <a:ext cx="9372600" cy="865500"/>
          </a:xfrm>
          <a:prstGeom prst="rect">
            <a:avLst/>
          </a:prstGeom>
          <a:noFill/>
          <a:ln>
            <a:noFill/>
          </a:ln>
        </p:spPr>
        <p:txBody>
          <a:bodyPr anchorCtr="0" anchor="t" bIns="113100" lIns="113100" spcFirstLastPara="1" rIns="113100" wrap="square" tIns="113100">
            <a:normAutofit/>
          </a:bodyPr>
          <a:lstStyle/>
          <a:p>
            <a:pPr indent="0" lvl="0" marL="0" rtl="0" algn="l">
              <a:lnSpc>
                <a:spcPct val="100000"/>
              </a:lnSpc>
              <a:spcBef>
                <a:spcPts val="0"/>
              </a:spcBef>
              <a:spcAft>
                <a:spcPts val="0"/>
              </a:spcAft>
              <a:buSzPts val="3500"/>
              <a:buNone/>
            </a:pPr>
            <a:r>
              <a:rPr lang="en"/>
              <a:t>Literacy Launch</a:t>
            </a:r>
            <a:endParaRPr/>
          </a:p>
        </p:txBody>
      </p:sp>
      <p:graphicFrame>
        <p:nvGraphicFramePr>
          <p:cNvPr id="61" name="Google Shape;61;p2"/>
          <p:cNvGraphicFramePr/>
          <p:nvPr/>
        </p:nvGraphicFramePr>
        <p:xfrm>
          <a:off x="35388" y="1300572"/>
          <a:ext cx="3000000" cy="3000000"/>
        </p:xfrm>
        <a:graphic>
          <a:graphicData uri="http://schemas.openxmlformats.org/drawingml/2006/table">
            <a:tbl>
              <a:tblPr>
                <a:noFill/>
                <a:tableStyleId>{14D6A413-20E6-4494-9186-5421283C8D1F}</a:tableStyleId>
              </a:tblPr>
              <a:tblGrid>
                <a:gridCol w="2011675"/>
                <a:gridCol w="2011675"/>
                <a:gridCol w="2011675"/>
                <a:gridCol w="2011675"/>
                <a:gridCol w="2011675"/>
              </a:tblGrid>
              <a:tr h="1283850">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r>
              <a:tr h="1188675">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r>
              <a:tr h="1188675">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r>
              <a:tr h="1188675">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2100"/>
                        <a:buFont typeface="Arial"/>
                        <a:buNone/>
                      </a:pPr>
                      <a:r>
                        <a:t/>
                      </a:r>
                      <a:endParaRPr sz="21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r>
            </a:tbl>
          </a:graphicData>
        </a:graphic>
      </p:graphicFrame>
      <p:sp>
        <p:nvSpPr>
          <p:cNvPr id="62" name="Google Shape;62;p2"/>
          <p:cNvSpPr txBox="1"/>
          <p:nvPr/>
        </p:nvSpPr>
        <p:spPr>
          <a:xfrm>
            <a:off x="-4076525" y="1300582"/>
            <a:ext cx="1956600" cy="6609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chemeClr val="dk1"/>
              </a:buClr>
              <a:buSzPts val="1100"/>
              <a:buFont typeface="Arial"/>
              <a:buNone/>
            </a:pPr>
            <a:r>
              <a:rPr b="1" i="0" lang="en" sz="1400" u="none" cap="none" strike="noStrike">
                <a:solidFill>
                  <a:schemeClr val="dk1"/>
                </a:solidFill>
                <a:latin typeface="Arial"/>
                <a:ea typeface="Arial"/>
                <a:cs typeface="Arial"/>
                <a:sym typeface="Arial"/>
              </a:rPr>
              <a:t>Lesson 2</a:t>
            </a:r>
            <a:r>
              <a:rPr b="1" i="0" lang="en" sz="1200" u="none" cap="none" strike="noStrike">
                <a:solidFill>
                  <a:schemeClr val="dk1"/>
                </a:solidFill>
                <a:latin typeface="Arial"/>
                <a:ea typeface="Arial"/>
                <a:cs typeface="Arial"/>
                <a:sym typeface="Arial"/>
              </a:rPr>
              <a:t>: </a:t>
            </a:r>
            <a:r>
              <a:rPr b="0" i="0" lang="en" sz="1200" u="none" cap="none" strike="noStrike">
                <a:solidFill>
                  <a:schemeClr val="dk1"/>
                </a:solidFill>
                <a:latin typeface="Arial"/>
                <a:ea typeface="Arial"/>
                <a:cs typeface="Arial"/>
                <a:sym typeface="Arial"/>
              </a:rPr>
              <a:t> </a:t>
            </a:r>
            <a:r>
              <a:rPr b="1" i="0" lang="en" sz="1200" u="none" cap="none" strike="noStrike">
                <a:solidFill>
                  <a:schemeClr val="dk1"/>
                </a:solidFill>
                <a:latin typeface="Arial"/>
                <a:ea typeface="Arial"/>
                <a:cs typeface="Arial"/>
                <a:sym typeface="Arial"/>
              </a:rPr>
              <a:t>Recognizing Genre</a:t>
            </a:r>
            <a:endParaRPr b="1" i="0" sz="1200" u="none" cap="none" strike="noStrike">
              <a:solidFill>
                <a:srgbClr val="000000"/>
              </a:solidFill>
              <a:latin typeface="Arial"/>
              <a:ea typeface="Arial"/>
              <a:cs typeface="Arial"/>
              <a:sym typeface="Arial"/>
            </a:endParaRPr>
          </a:p>
        </p:txBody>
      </p:sp>
      <p:sp>
        <p:nvSpPr>
          <p:cNvPr id="63" name="Google Shape;63;p2"/>
          <p:cNvSpPr txBox="1"/>
          <p:nvPr/>
        </p:nvSpPr>
        <p:spPr>
          <a:xfrm>
            <a:off x="-4076550" y="3848395"/>
            <a:ext cx="1956600" cy="14352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Lesson 4: Analyzing Real-World Application of Argumentative and Opinion Writing </a:t>
            </a:r>
            <a:endParaRPr b="1" i="0" sz="1400" u="none" cap="none" strike="noStrike">
              <a:solidFill>
                <a:schemeClr val="dk1"/>
              </a:solidFill>
              <a:latin typeface="Arial"/>
              <a:ea typeface="Arial"/>
              <a:cs typeface="Arial"/>
              <a:sym typeface="Arial"/>
            </a:endParaRPr>
          </a:p>
        </p:txBody>
      </p:sp>
      <p:sp>
        <p:nvSpPr>
          <p:cNvPr id="64" name="Google Shape;64;p2"/>
          <p:cNvSpPr txBox="1"/>
          <p:nvPr/>
        </p:nvSpPr>
        <p:spPr>
          <a:xfrm>
            <a:off x="-4076525" y="126157"/>
            <a:ext cx="1956600" cy="10905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00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Lesson 1: Introducing Graphic Organizers</a:t>
            </a:r>
            <a:endParaRPr b="1" i="0" sz="1400" u="none" cap="none" strike="noStrike">
              <a:solidFill>
                <a:schemeClr val="dk1"/>
              </a:solidFill>
              <a:latin typeface="Arial"/>
              <a:ea typeface="Arial"/>
              <a:cs typeface="Arial"/>
              <a:sym typeface="Arial"/>
            </a:endParaRPr>
          </a:p>
          <a:p>
            <a:pPr indent="0" lvl="0" marL="0" marR="0" rtl="0" algn="l">
              <a:lnSpc>
                <a:spcPct val="115000"/>
              </a:lnSpc>
              <a:spcBef>
                <a:spcPts val="0"/>
              </a:spcBef>
              <a:spcAft>
                <a:spcPts val="0"/>
              </a:spcAft>
              <a:buClr>
                <a:srgbClr val="000000"/>
              </a:buClr>
              <a:buSzPts val="1400"/>
              <a:buFont typeface="Arial"/>
              <a:buNone/>
            </a:pPr>
            <a:r>
              <a:t/>
            </a:r>
            <a:endParaRPr b="1" i="0" sz="1400" u="none" cap="none" strike="noStrike">
              <a:solidFill>
                <a:schemeClr val="dk1"/>
              </a:solidFill>
              <a:latin typeface="Arial"/>
              <a:ea typeface="Arial"/>
              <a:cs typeface="Arial"/>
              <a:sym typeface="Arial"/>
            </a:endParaRPr>
          </a:p>
        </p:txBody>
      </p:sp>
      <p:sp>
        <p:nvSpPr>
          <p:cNvPr id="65" name="Google Shape;65;p2"/>
          <p:cNvSpPr txBox="1"/>
          <p:nvPr/>
        </p:nvSpPr>
        <p:spPr>
          <a:xfrm>
            <a:off x="-4076550" y="2233732"/>
            <a:ext cx="1956600" cy="1329000"/>
          </a:xfrm>
          <a:prstGeom prst="rect">
            <a:avLst/>
          </a:prstGeom>
          <a:solidFill>
            <a:srgbClr val="FFF2CC"/>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1" lang="en" sz="1400" u="none" cap="none" strike="noStrike">
                <a:solidFill>
                  <a:schemeClr val="dk1"/>
                </a:solidFill>
                <a:latin typeface="Arial"/>
                <a:ea typeface="Arial"/>
                <a:cs typeface="Arial"/>
                <a:sym typeface="Arial"/>
              </a:rPr>
              <a:t>Lesson 3: </a:t>
            </a:r>
            <a:r>
              <a:rPr b="1" i="0" lang="en" sz="1200" u="none" cap="none" strike="noStrike">
                <a:solidFill>
                  <a:schemeClr val="dk1"/>
                </a:solidFill>
                <a:latin typeface="Arial"/>
                <a:ea typeface="Arial"/>
                <a:cs typeface="Arial"/>
                <a:sym typeface="Arial"/>
              </a:rPr>
              <a:t>Distinguishing Between Opinion  and Argumentative Writing</a:t>
            </a:r>
            <a:endParaRPr b="1" i="1" sz="1200" u="none" cap="none" strike="noStrike">
              <a:solidFill>
                <a:schemeClr val="dk1"/>
              </a:solidFill>
              <a:latin typeface="Arial"/>
              <a:ea typeface="Arial"/>
              <a:cs typeface="Arial"/>
              <a:sym typeface="Arial"/>
            </a:endParaRPr>
          </a:p>
          <a:p>
            <a:pPr indent="0" lvl="0" marL="0" marR="0" rtl="0" algn="l">
              <a:lnSpc>
                <a:spcPct val="115000"/>
              </a:lnSpc>
              <a:spcBef>
                <a:spcPts val="0"/>
              </a:spcBef>
              <a:spcAft>
                <a:spcPts val="0"/>
              </a:spcAft>
              <a:buClr>
                <a:srgbClr val="000000"/>
              </a:buClr>
              <a:buSzPts val="1400"/>
              <a:buFont typeface="Arial"/>
              <a:buNone/>
            </a:pPr>
            <a:r>
              <a:t/>
            </a:r>
            <a:endParaRPr b="1" i="1" sz="1400" u="none" cap="none" strike="noStrike">
              <a:solidFill>
                <a:schemeClr val="dk1"/>
              </a:solidFill>
              <a:latin typeface="Arial"/>
              <a:ea typeface="Arial"/>
              <a:cs typeface="Arial"/>
              <a:sym typeface="Arial"/>
            </a:endParaRPr>
          </a:p>
        </p:txBody>
      </p:sp>
      <p:sp>
        <p:nvSpPr>
          <p:cNvPr id="66" name="Google Shape;66;p2"/>
          <p:cNvSpPr txBox="1"/>
          <p:nvPr/>
        </p:nvSpPr>
        <p:spPr>
          <a:xfrm>
            <a:off x="-4076500" y="5356882"/>
            <a:ext cx="1956600" cy="11874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Lesson 5: Strategic Reading - Informed Writing </a:t>
            </a:r>
            <a:endParaRPr b="1" i="0" sz="1400" u="none" cap="none" strike="noStrike">
              <a:solidFill>
                <a:schemeClr val="dk1"/>
              </a:solidFill>
              <a:latin typeface="Arial"/>
              <a:ea typeface="Arial"/>
              <a:cs typeface="Arial"/>
              <a:sym typeface="Arial"/>
            </a:endParaRPr>
          </a:p>
          <a:p>
            <a:pPr indent="0" lvl="0" marL="0" marR="0" rtl="0" algn="l">
              <a:lnSpc>
                <a:spcPct val="115000"/>
              </a:lnSpc>
              <a:spcBef>
                <a:spcPts val="0"/>
              </a:spcBef>
              <a:spcAft>
                <a:spcPts val="0"/>
              </a:spcAft>
              <a:buClr>
                <a:srgbClr val="000000"/>
              </a:buClr>
              <a:buSzPts val="1400"/>
              <a:buFont typeface="Arial"/>
              <a:buNone/>
            </a:pPr>
            <a:r>
              <a:t/>
            </a:r>
            <a:endParaRPr b="1" i="0" sz="1400" u="none" cap="none" strike="noStrike">
              <a:solidFill>
                <a:schemeClr val="dk1"/>
              </a:solidFill>
              <a:latin typeface="Arial"/>
              <a:ea typeface="Arial"/>
              <a:cs typeface="Arial"/>
              <a:sym typeface="Arial"/>
            </a:endParaRPr>
          </a:p>
        </p:txBody>
      </p:sp>
      <p:sp>
        <p:nvSpPr>
          <p:cNvPr id="67" name="Google Shape;67;p2"/>
          <p:cNvSpPr txBox="1"/>
          <p:nvPr/>
        </p:nvSpPr>
        <p:spPr>
          <a:xfrm>
            <a:off x="-4076500" y="6585007"/>
            <a:ext cx="1956600" cy="1187400"/>
          </a:xfrm>
          <a:prstGeom prst="rect">
            <a:avLst/>
          </a:prstGeom>
          <a:solidFill>
            <a:srgbClr val="FFF2CC"/>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1" lang="en" sz="1400" u="none" cap="none" strike="noStrike">
                <a:solidFill>
                  <a:schemeClr val="dk1"/>
                </a:solidFill>
                <a:latin typeface="Arial"/>
                <a:ea typeface="Arial"/>
                <a:cs typeface="Arial"/>
                <a:sym typeface="Arial"/>
              </a:rPr>
              <a:t>Lesson 6: Strategic Reading and Text Conventions</a:t>
            </a:r>
            <a:endParaRPr b="1" i="1" sz="1400" u="none" cap="none" strike="noStrike">
              <a:solidFill>
                <a:schemeClr val="dk1"/>
              </a:solidFill>
              <a:latin typeface="Arial"/>
              <a:ea typeface="Arial"/>
              <a:cs typeface="Arial"/>
              <a:sym typeface="Arial"/>
            </a:endParaRPr>
          </a:p>
          <a:p>
            <a:pPr indent="0" lvl="0" marL="0" marR="0" rtl="0" algn="l">
              <a:lnSpc>
                <a:spcPct val="115000"/>
              </a:lnSpc>
              <a:spcBef>
                <a:spcPts val="0"/>
              </a:spcBef>
              <a:spcAft>
                <a:spcPts val="0"/>
              </a:spcAft>
              <a:buClr>
                <a:srgbClr val="000000"/>
              </a:buClr>
              <a:buSzPts val="1400"/>
              <a:buFont typeface="Arial"/>
              <a:buNone/>
            </a:pPr>
            <a:r>
              <a:t/>
            </a:r>
            <a:endParaRPr b="1" i="1" sz="1400" u="none" cap="none" strike="noStrike">
              <a:solidFill>
                <a:schemeClr val="dk1"/>
              </a:solidFill>
              <a:latin typeface="Arial"/>
              <a:ea typeface="Arial"/>
              <a:cs typeface="Arial"/>
              <a:sym typeface="Arial"/>
            </a:endParaRPr>
          </a:p>
        </p:txBody>
      </p:sp>
      <p:sp>
        <p:nvSpPr>
          <p:cNvPr id="68" name="Google Shape;68;p2"/>
          <p:cNvSpPr txBox="1"/>
          <p:nvPr/>
        </p:nvSpPr>
        <p:spPr>
          <a:xfrm>
            <a:off x="-2038262" y="5744132"/>
            <a:ext cx="1956600" cy="9396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Lesson 11: Givens and Variables</a:t>
            </a:r>
            <a:endParaRPr b="1" i="0" sz="1400" u="none" cap="none" strike="noStrike">
              <a:solidFill>
                <a:schemeClr val="dk1"/>
              </a:solidFill>
              <a:latin typeface="Arial"/>
              <a:ea typeface="Arial"/>
              <a:cs typeface="Arial"/>
              <a:sym typeface="Arial"/>
            </a:endParaRPr>
          </a:p>
          <a:p>
            <a:pPr indent="0" lvl="0" marL="0" marR="0" rtl="0" algn="l">
              <a:lnSpc>
                <a:spcPct val="115000"/>
              </a:lnSpc>
              <a:spcBef>
                <a:spcPts val="0"/>
              </a:spcBef>
              <a:spcAft>
                <a:spcPts val="0"/>
              </a:spcAft>
              <a:buClr>
                <a:srgbClr val="000000"/>
              </a:buClr>
              <a:buSzPts val="1400"/>
              <a:buFont typeface="Arial"/>
              <a:buNone/>
            </a:pPr>
            <a:r>
              <a:t/>
            </a:r>
            <a:endParaRPr b="1" i="0" sz="1400" u="none" cap="none" strike="noStrike">
              <a:solidFill>
                <a:schemeClr val="dk1"/>
              </a:solidFill>
              <a:latin typeface="Arial"/>
              <a:ea typeface="Arial"/>
              <a:cs typeface="Arial"/>
              <a:sym typeface="Arial"/>
            </a:endParaRPr>
          </a:p>
        </p:txBody>
      </p:sp>
      <p:sp>
        <p:nvSpPr>
          <p:cNvPr id="69" name="Google Shape;69;p2"/>
          <p:cNvSpPr txBox="1"/>
          <p:nvPr/>
        </p:nvSpPr>
        <p:spPr>
          <a:xfrm>
            <a:off x="-2038275" y="3153720"/>
            <a:ext cx="1956600" cy="11874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Lesson 9: Introducing Literary Elements</a:t>
            </a:r>
            <a:endParaRPr b="1" i="0" sz="1400" u="none" cap="none" strike="noStrike">
              <a:solidFill>
                <a:schemeClr val="dk1"/>
              </a:solidFill>
              <a:latin typeface="Arial"/>
              <a:ea typeface="Arial"/>
              <a:cs typeface="Arial"/>
              <a:sym typeface="Arial"/>
            </a:endParaRPr>
          </a:p>
          <a:p>
            <a:pPr indent="0" lvl="0" marL="0" marR="0" rtl="0" algn="l">
              <a:lnSpc>
                <a:spcPct val="115000"/>
              </a:lnSpc>
              <a:spcBef>
                <a:spcPts val="0"/>
              </a:spcBef>
              <a:spcAft>
                <a:spcPts val="0"/>
              </a:spcAft>
              <a:buClr>
                <a:srgbClr val="000000"/>
              </a:buClr>
              <a:buSzPts val="1400"/>
              <a:buFont typeface="Arial"/>
              <a:buNone/>
            </a:pPr>
            <a:r>
              <a:t/>
            </a:r>
            <a:endParaRPr b="1" i="0" sz="1400" u="none" cap="none" strike="noStrike">
              <a:solidFill>
                <a:schemeClr val="dk1"/>
              </a:solidFill>
              <a:latin typeface="Arial"/>
              <a:ea typeface="Arial"/>
              <a:cs typeface="Arial"/>
              <a:sym typeface="Arial"/>
            </a:endParaRPr>
          </a:p>
        </p:txBody>
      </p:sp>
      <p:sp>
        <p:nvSpPr>
          <p:cNvPr id="70" name="Google Shape;70;p2"/>
          <p:cNvSpPr txBox="1"/>
          <p:nvPr/>
        </p:nvSpPr>
        <p:spPr>
          <a:xfrm>
            <a:off x="-2020562" y="1698432"/>
            <a:ext cx="1956600" cy="11874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Lesson 8: </a:t>
            </a:r>
            <a:r>
              <a:rPr b="0" i="0" lang="en" sz="1100" u="none" cap="none" strike="noStrike">
                <a:solidFill>
                  <a:schemeClr val="dk1"/>
                </a:solidFill>
                <a:latin typeface="Arial"/>
                <a:ea typeface="Arial"/>
                <a:cs typeface="Arial"/>
                <a:sym typeface="Arial"/>
              </a:rPr>
              <a:t> </a:t>
            </a:r>
            <a:r>
              <a:rPr b="1" i="0" lang="en" sz="1400" u="none" cap="none" strike="noStrike">
                <a:solidFill>
                  <a:schemeClr val="dk1"/>
                </a:solidFill>
                <a:latin typeface="Arial"/>
                <a:ea typeface="Arial"/>
                <a:cs typeface="Arial"/>
                <a:sym typeface="Arial"/>
              </a:rPr>
              <a:t>Comparing Four Types of Writing</a:t>
            </a:r>
            <a:endParaRPr b="1" i="0" sz="1700" u="none" cap="none" strike="noStrike">
              <a:solidFill>
                <a:schemeClr val="dk1"/>
              </a:solidFill>
              <a:latin typeface="Arial"/>
              <a:ea typeface="Arial"/>
              <a:cs typeface="Arial"/>
              <a:sym typeface="Arial"/>
            </a:endParaRPr>
          </a:p>
          <a:p>
            <a:pPr indent="0" lvl="0" marL="0" marR="0" rtl="0" algn="l">
              <a:lnSpc>
                <a:spcPct val="115000"/>
              </a:lnSpc>
              <a:spcBef>
                <a:spcPts val="0"/>
              </a:spcBef>
              <a:spcAft>
                <a:spcPts val="0"/>
              </a:spcAft>
              <a:buClr>
                <a:srgbClr val="000000"/>
              </a:buClr>
              <a:buSzPts val="1400"/>
              <a:buFont typeface="Arial"/>
              <a:buNone/>
            </a:pPr>
            <a:r>
              <a:t/>
            </a:r>
            <a:endParaRPr b="1" i="0" sz="1400" u="none" cap="none" strike="noStrike">
              <a:solidFill>
                <a:schemeClr val="dk1"/>
              </a:solidFill>
              <a:latin typeface="Arial"/>
              <a:ea typeface="Arial"/>
              <a:cs typeface="Arial"/>
              <a:sym typeface="Arial"/>
            </a:endParaRPr>
          </a:p>
        </p:txBody>
      </p:sp>
      <p:sp>
        <p:nvSpPr>
          <p:cNvPr id="71" name="Google Shape;71;p2"/>
          <p:cNvSpPr txBox="1"/>
          <p:nvPr/>
        </p:nvSpPr>
        <p:spPr>
          <a:xfrm>
            <a:off x="-2038262" y="6683732"/>
            <a:ext cx="1956600" cy="11874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Lesson 12: Introduction to Inferential and Evaluative Thinking</a:t>
            </a:r>
            <a:endParaRPr b="1" i="0" sz="1400" u="none" cap="none" strike="noStrike">
              <a:solidFill>
                <a:schemeClr val="dk1"/>
              </a:solidFill>
              <a:latin typeface="Arial"/>
              <a:ea typeface="Arial"/>
              <a:cs typeface="Arial"/>
              <a:sym typeface="Arial"/>
            </a:endParaRPr>
          </a:p>
        </p:txBody>
      </p:sp>
      <p:sp>
        <p:nvSpPr>
          <p:cNvPr id="72" name="Google Shape;72;p2"/>
          <p:cNvSpPr txBox="1"/>
          <p:nvPr/>
        </p:nvSpPr>
        <p:spPr>
          <a:xfrm>
            <a:off x="-2038262" y="126157"/>
            <a:ext cx="1956600" cy="939600"/>
          </a:xfrm>
          <a:prstGeom prst="rect">
            <a:avLst/>
          </a:prstGeom>
          <a:solidFill>
            <a:srgbClr val="FFF2CC"/>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Lesson 7: Close Reading Challenge</a:t>
            </a:r>
            <a:endParaRPr b="1" i="0" sz="1400" u="none" cap="none" strike="noStrike">
              <a:solidFill>
                <a:schemeClr val="dk1"/>
              </a:solidFill>
              <a:latin typeface="Arial"/>
              <a:ea typeface="Arial"/>
              <a:cs typeface="Arial"/>
              <a:sym typeface="Arial"/>
            </a:endParaRPr>
          </a:p>
          <a:p>
            <a:pPr indent="0" lvl="0" marL="0" marR="0" rtl="0" algn="l">
              <a:lnSpc>
                <a:spcPct val="115000"/>
              </a:lnSpc>
              <a:spcBef>
                <a:spcPts val="0"/>
              </a:spcBef>
              <a:spcAft>
                <a:spcPts val="0"/>
              </a:spcAft>
              <a:buClr>
                <a:srgbClr val="000000"/>
              </a:buClr>
              <a:buSzPts val="1400"/>
              <a:buFont typeface="Arial"/>
              <a:buNone/>
            </a:pPr>
            <a:r>
              <a:t/>
            </a:r>
            <a:endParaRPr b="1" i="0" sz="1400" u="none" cap="none" strike="noStrike">
              <a:solidFill>
                <a:schemeClr val="dk1"/>
              </a:solidFill>
              <a:latin typeface="Arial"/>
              <a:ea typeface="Arial"/>
              <a:cs typeface="Arial"/>
              <a:sym typeface="Arial"/>
            </a:endParaRPr>
          </a:p>
        </p:txBody>
      </p:sp>
      <p:sp>
        <p:nvSpPr>
          <p:cNvPr id="73" name="Google Shape;73;p2"/>
          <p:cNvSpPr txBox="1"/>
          <p:nvPr/>
        </p:nvSpPr>
        <p:spPr>
          <a:xfrm>
            <a:off x="-2038287" y="4609007"/>
            <a:ext cx="1956600" cy="11874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Lesson 10: Writing a Literary Analysis Piece</a:t>
            </a:r>
            <a:endParaRPr b="1" i="0" sz="1400" u="none" cap="none" strike="noStrike">
              <a:solidFill>
                <a:schemeClr val="dk1"/>
              </a:solidFill>
              <a:latin typeface="Arial"/>
              <a:ea typeface="Arial"/>
              <a:cs typeface="Arial"/>
              <a:sym typeface="Arial"/>
            </a:endParaRPr>
          </a:p>
          <a:p>
            <a:pPr indent="0" lvl="0" marL="0" marR="0" rtl="0" algn="l">
              <a:lnSpc>
                <a:spcPct val="115000"/>
              </a:lnSpc>
              <a:spcBef>
                <a:spcPts val="0"/>
              </a:spcBef>
              <a:spcAft>
                <a:spcPts val="0"/>
              </a:spcAft>
              <a:buClr>
                <a:srgbClr val="000000"/>
              </a:buClr>
              <a:buSzPts val="1400"/>
              <a:buFont typeface="Arial"/>
              <a:buNone/>
            </a:pPr>
            <a:r>
              <a:t/>
            </a:r>
            <a:endParaRPr b="1" i="0" sz="1400" u="none" cap="none" strike="noStrike">
              <a:solidFill>
                <a:schemeClr val="dk1"/>
              </a:solidFill>
              <a:latin typeface="Arial"/>
              <a:ea typeface="Arial"/>
              <a:cs typeface="Arial"/>
              <a:sym typeface="Arial"/>
            </a:endParaRPr>
          </a:p>
        </p:txBody>
      </p:sp>
      <p:sp>
        <p:nvSpPr>
          <p:cNvPr id="74" name="Google Shape;74;p2"/>
          <p:cNvSpPr txBox="1"/>
          <p:nvPr/>
        </p:nvSpPr>
        <p:spPr>
          <a:xfrm>
            <a:off x="10477863" y="238645"/>
            <a:ext cx="1956600" cy="691800"/>
          </a:xfrm>
          <a:prstGeom prst="rect">
            <a:avLst/>
          </a:prstGeom>
          <a:solidFill>
            <a:srgbClr val="FFF2CC"/>
          </a:solidFill>
          <a:ln cap="flat" cmpd="sng" w="19050">
            <a:solidFill>
              <a:srgbClr val="000000"/>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1" lang="en" sz="1400" u="none" cap="none" strike="noStrike">
                <a:solidFill>
                  <a:srgbClr val="000000"/>
                </a:solidFill>
                <a:latin typeface="Arial"/>
                <a:ea typeface="Arial"/>
                <a:cs typeface="Arial"/>
                <a:sym typeface="Arial"/>
              </a:rPr>
              <a:t>I WANT MORE - Narrative</a:t>
            </a:r>
            <a:endParaRPr b="1" i="1" sz="1400" u="none" cap="none" strike="noStrike">
              <a:solidFill>
                <a:srgbClr val="000000"/>
              </a:solidFill>
              <a:latin typeface="Arial"/>
              <a:ea typeface="Arial"/>
              <a:cs typeface="Arial"/>
              <a:sym typeface="Arial"/>
            </a:endParaRPr>
          </a:p>
        </p:txBody>
      </p:sp>
      <p:sp>
        <p:nvSpPr>
          <p:cNvPr id="75" name="Google Shape;75;p2"/>
          <p:cNvSpPr txBox="1"/>
          <p:nvPr/>
        </p:nvSpPr>
        <p:spPr>
          <a:xfrm>
            <a:off x="10597263" y="1595070"/>
            <a:ext cx="1956600" cy="691800"/>
          </a:xfrm>
          <a:prstGeom prst="rect">
            <a:avLst/>
          </a:prstGeom>
          <a:solidFill>
            <a:srgbClr val="FFF2CC"/>
          </a:solidFill>
          <a:ln cap="flat" cmpd="sng" w="19050">
            <a:solidFill>
              <a:srgbClr val="000000"/>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1" lang="en" sz="1400" u="none" cap="none" strike="noStrike">
                <a:solidFill>
                  <a:srgbClr val="000000"/>
                </a:solidFill>
                <a:latin typeface="Arial"/>
                <a:ea typeface="Arial"/>
                <a:cs typeface="Arial"/>
                <a:sym typeface="Arial"/>
              </a:rPr>
              <a:t>I WANT MORE - Informational</a:t>
            </a:r>
            <a:endParaRPr b="1" i="1" sz="1400" u="none" cap="none" strike="noStrike">
              <a:solidFill>
                <a:srgbClr val="000000"/>
              </a:solidFill>
              <a:latin typeface="Arial"/>
              <a:ea typeface="Arial"/>
              <a:cs typeface="Arial"/>
              <a:sym typeface="Arial"/>
            </a:endParaRPr>
          </a:p>
        </p:txBody>
      </p:sp>
      <p:sp>
        <p:nvSpPr>
          <p:cNvPr id="76" name="Google Shape;76;p2"/>
          <p:cNvSpPr txBox="1"/>
          <p:nvPr/>
        </p:nvSpPr>
        <p:spPr>
          <a:xfrm>
            <a:off x="10597263" y="2584420"/>
            <a:ext cx="1956600" cy="691800"/>
          </a:xfrm>
          <a:prstGeom prst="rect">
            <a:avLst/>
          </a:prstGeom>
          <a:solidFill>
            <a:srgbClr val="FFF2CC"/>
          </a:solidFill>
          <a:ln cap="flat" cmpd="sng" w="19050">
            <a:solidFill>
              <a:srgbClr val="000000"/>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1" lang="en" sz="1400" u="none" cap="none" strike="noStrike">
                <a:solidFill>
                  <a:srgbClr val="000000"/>
                </a:solidFill>
                <a:latin typeface="Arial"/>
                <a:ea typeface="Arial"/>
                <a:cs typeface="Arial"/>
                <a:sym typeface="Arial"/>
              </a:rPr>
              <a:t>I WANT MORE - Literary Analysis</a:t>
            </a:r>
            <a:endParaRPr b="1" i="1" sz="1400" u="none" cap="none" strike="noStrike">
              <a:solidFill>
                <a:srgbClr val="000000"/>
              </a:solidFill>
              <a:latin typeface="Arial"/>
              <a:ea typeface="Arial"/>
              <a:cs typeface="Arial"/>
              <a:sym typeface="Arial"/>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0" name="Shape 80"/>
        <p:cNvGrpSpPr/>
        <p:nvPr/>
      </p:nvGrpSpPr>
      <p:grpSpPr>
        <a:xfrm>
          <a:off x="0" y="0"/>
          <a:ext cx="0" cy="0"/>
          <a:chOff x="0" y="0"/>
          <a:chExt cx="0" cy="0"/>
        </a:xfrm>
      </p:grpSpPr>
      <p:graphicFrame>
        <p:nvGraphicFramePr>
          <p:cNvPr id="81" name="Google Shape;81;p3"/>
          <p:cNvGraphicFramePr/>
          <p:nvPr/>
        </p:nvGraphicFramePr>
        <p:xfrm>
          <a:off x="13" y="2282547"/>
          <a:ext cx="3000000" cy="3000000"/>
        </p:xfrm>
        <a:graphic>
          <a:graphicData uri="http://schemas.openxmlformats.org/drawingml/2006/table">
            <a:tbl>
              <a:tblPr>
                <a:noFill/>
                <a:tableStyleId>{14D6A413-20E6-4494-9186-5421283C8D1F}</a:tableStyleId>
              </a:tblPr>
              <a:tblGrid>
                <a:gridCol w="2011675"/>
                <a:gridCol w="2011675"/>
                <a:gridCol w="2011675"/>
                <a:gridCol w="2011675"/>
                <a:gridCol w="2011675"/>
              </a:tblGrid>
              <a:tr h="1283850">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r>
              <a:tr h="1188675">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2100"/>
                        <a:buFont typeface="Arial"/>
                        <a:buNone/>
                      </a:pPr>
                      <a:r>
                        <a:t/>
                      </a:r>
                      <a:endParaRPr sz="21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r>
            </a:tbl>
          </a:graphicData>
        </a:graphic>
      </p:graphicFrame>
      <p:sp>
        <p:nvSpPr>
          <p:cNvPr id="82" name="Google Shape;82;p3"/>
          <p:cNvSpPr txBox="1"/>
          <p:nvPr/>
        </p:nvSpPr>
        <p:spPr>
          <a:xfrm>
            <a:off x="-4076525" y="1300582"/>
            <a:ext cx="1956600" cy="9396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Lesson 2: Compare These Pieces </a:t>
            </a:r>
            <a:endParaRPr b="1" i="0" sz="1400" u="none" cap="none" strike="noStrike">
              <a:solidFill>
                <a:schemeClr val="dk1"/>
              </a:solidFill>
              <a:latin typeface="Arial"/>
              <a:ea typeface="Arial"/>
              <a:cs typeface="Arial"/>
              <a:sym typeface="Arial"/>
            </a:endParaRPr>
          </a:p>
          <a:p>
            <a:pPr indent="0" lvl="0" marL="0" marR="0" rtl="0" algn="l">
              <a:lnSpc>
                <a:spcPct val="115000"/>
              </a:lnSpc>
              <a:spcBef>
                <a:spcPts val="0"/>
              </a:spcBef>
              <a:spcAft>
                <a:spcPts val="0"/>
              </a:spcAft>
              <a:buClr>
                <a:srgbClr val="000000"/>
              </a:buClr>
              <a:buSzPts val="1400"/>
              <a:buFont typeface="Arial"/>
              <a:buNone/>
            </a:pPr>
            <a:r>
              <a:t/>
            </a:r>
            <a:endParaRPr b="1" i="0" sz="1400" u="none" cap="none" strike="noStrike">
              <a:solidFill>
                <a:schemeClr val="dk1"/>
              </a:solidFill>
              <a:latin typeface="Arial"/>
              <a:ea typeface="Arial"/>
              <a:cs typeface="Arial"/>
              <a:sym typeface="Arial"/>
            </a:endParaRPr>
          </a:p>
        </p:txBody>
      </p:sp>
      <p:sp>
        <p:nvSpPr>
          <p:cNvPr id="83" name="Google Shape;83;p3"/>
          <p:cNvSpPr txBox="1"/>
          <p:nvPr/>
        </p:nvSpPr>
        <p:spPr>
          <a:xfrm>
            <a:off x="-4076525" y="2534682"/>
            <a:ext cx="1956600" cy="9396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Lesson 3: Pick List Choose </a:t>
            </a:r>
            <a:endParaRPr b="1" i="0" sz="1400" u="none" cap="none" strike="noStrike">
              <a:solidFill>
                <a:schemeClr val="dk1"/>
              </a:solidFill>
              <a:latin typeface="Arial"/>
              <a:ea typeface="Arial"/>
              <a:cs typeface="Arial"/>
              <a:sym typeface="Arial"/>
            </a:endParaRPr>
          </a:p>
          <a:p>
            <a:pPr indent="0" lvl="0" marL="0" marR="0" rtl="0" algn="l">
              <a:lnSpc>
                <a:spcPct val="115000"/>
              </a:lnSpc>
              <a:spcBef>
                <a:spcPts val="0"/>
              </a:spcBef>
              <a:spcAft>
                <a:spcPts val="0"/>
              </a:spcAft>
              <a:buClr>
                <a:srgbClr val="000000"/>
              </a:buClr>
              <a:buSzPts val="1400"/>
              <a:buFont typeface="Arial"/>
              <a:buNone/>
            </a:pPr>
            <a:r>
              <a:t/>
            </a:r>
            <a:endParaRPr b="1" i="0" sz="1400" u="none" cap="none" strike="noStrike">
              <a:solidFill>
                <a:schemeClr val="dk1"/>
              </a:solidFill>
              <a:latin typeface="Arial"/>
              <a:ea typeface="Arial"/>
              <a:cs typeface="Arial"/>
              <a:sym typeface="Arial"/>
            </a:endParaRPr>
          </a:p>
        </p:txBody>
      </p:sp>
      <p:sp>
        <p:nvSpPr>
          <p:cNvPr id="84" name="Google Shape;84;p3"/>
          <p:cNvSpPr txBox="1"/>
          <p:nvPr/>
        </p:nvSpPr>
        <p:spPr>
          <a:xfrm>
            <a:off x="-4076525" y="126157"/>
            <a:ext cx="1956600" cy="939600"/>
          </a:xfrm>
          <a:prstGeom prst="rect">
            <a:avLst/>
          </a:prstGeom>
          <a:solidFill>
            <a:srgbClr val="FFF2CC"/>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1" lang="en" sz="1400" u="none" cap="none" strike="noStrike">
                <a:solidFill>
                  <a:schemeClr val="dk1"/>
                </a:solidFill>
                <a:latin typeface="Arial"/>
                <a:ea typeface="Arial"/>
                <a:cs typeface="Arial"/>
                <a:sym typeface="Arial"/>
              </a:rPr>
              <a:t>Lesson 1: Sort and Categorize</a:t>
            </a:r>
            <a:endParaRPr b="1" i="1" sz="1400" u="none" cap="none" strike="noStrike">
              <a:solidFill>
                <a:schemeClr val="dk1"/>
              </a:solidFill>
              <a:latin typeface="Arial"/>
              <a:ea typeface="Arial"/>
              <a:cs typeface="Arial"/>
              <a:sym typeface="Arial"/>
            </a:endParaRPr>
          </a:p>
          <a:p>
            <a:pPr indent="0" lvl="0" marL="0" marR="0" rtl="0" algn="l">
              <a:lnSpc>
                <a:spcPct val="115000"/>
              </a:lnSpc>
              <a:spcBef>
                <a:spcPts val="0"/>
              </a:spcBef>
              <a:spcAft>
                <a:spcPts val="0"/>
              </a:spcAft>
              <a:buClr>
                <a:srgbClr val="000000"/>
              </a:buClr>
              <a:buSzPts val="1400"/>
              <a:buFont typeface="Arial"/>
              <a:buNone/>
            </a:pPr>
            <a:r>
              <a:t/>
            </a:r>
            <a:endParaRPr b="1" i="0" sz="1400" u="none" cap="none" strike="noStrike">
              <a:solidFill>
                <a:schemeClr val="dk1"/>
              </a:solidFill>
              <a:latin typeface="Arial"/>
              <a:ea typeface="Arial"/>
              <a:cs typeface="Arial"/>
              <a:sym typeface="Arial"/>
            </a:endParaRPr>
          </a:p>
        </p:txBody>
      </p:sp>
      <p:sp>
        <p:nvSpPr>
          <p:cNvPr id="85" name="Google Shape;85;p3"/>
          <p:cNvSpPr txBox="1"/>
          <p:nvPr/>
        </p:nvSpPr>
        <p:spPr>
          <a:xfrm>
            <a:off x="-4076525" y="3768782"/>
            <a:ext cx="1956600" cy="939600"/>
          </a:xfrm>
          <a:prstGeom prst="rect">
            <a:avLst/>
          </a:prstGeom>
          <a:solidFill>
            <a:srgbClr val="FFF2CC"/>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1" lang="en" sz="1400" u="none" cap="none" strike="noStrike">
                <a:solidFill>
                  <a:schemeClr val="dk1"/>
                </a:solidFill>
                <a:latin typeface="Arial"/>
                <a:ea typeface="Arial"/>
                <a:cs typeface="Arial"/>
                <a:sym typeface="Arial"/>
              </a:rPr>
              <a:t>Lesson 4: Pick List Choose Ask Find</a:t>
            </a:r>
            <a:endParaRPr b="1" i="0" sz="1400" u="none" cap="none" strike="noStrike">
              <a:solidFill>
                <a:schemeClr val="dk1"/>
              </a:solidFill>
              <a:latin typeface="Arial"/>
              <a:ea typeface="Arial"/>
              <a:cs typeface="Arial"/>
              <a:sym typeface="Arial"/>
            </a:endParaRPr>
          </a:p>
          <a:p>
            <a:pPr indent="0" lvl="0" marL="0" marR="0" rtl="0" algn="l">
              <a:lnSpc>
                <a:spcPct val="115000"/>
              </a:lnSpc>
              <a:spcBef>
                <a:spcPts val="0"/>
              </a:spcBef>
              <a:spcAft>
                <a:spcPts val="0"/>
              </a:spcAft>
              <a:buClr>
                <a:srgbClr val="000000"/>
              </a:buClr>
              <a:buSzPts val="1400"/>
              <a:buFont typeface="Arial"/>
              <a:buNone/>
            </a:pPr>
            <a:r>
              <a:t/>
            </a:r>
            <a:endParaRPr b="1" i="0" sz="1400" u="none" cap="none" strike="noStrike">
              <a:solidFill>
                <a:schemeClr val="dk1"/>
              </a:solidFill>
              <a:latin typeface="Arial"/>
              <a:ea typeface="Arial"/>
              <a:cs typeface="Arial"/>
              <a:sym typeface="Arial"/>
            </a:endParaRPr>
          </a:p>
        </p:txBody>
      </p:sp>
      <p:sp>
        <p:nvSpPr>
          <p:cNvPr id="86" name="Google Shape;86;p3"/>
          <p:cNvSpPr txBox="1"/>
          <p:nvPr/>
        </p:nvSpPr>
        <p:spPr>
          <a:xfrm>
            <a:off x="-4076525" y="4831282"/>
            <a:ext cx="1956600" cy="11874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*Lesson 5: Main Ideas/Reasons- Don’t Overlap Them! </a:t>
            </a:r>
            <a:endParaRPr b="1" i="0" sz="1400" u="none" cap="none" strike="noStrike">
              <a:solidFill>
                <a:schemeClr val="dk1"/>
              </a:solidFill>
              <a:latin typeface="Arial"/>
              <a:ea typeface="Arial"/>
              <a:cs typeface="Arial"/>
              <a:sym typeface="Arial"/>
            </a:endParaRPr>
          </a:p>
        </p:txBody>
      </p:sp>
      <p:sp>
        <p:nvSpPr>
          <p:cNvPr id="87" name="Google Shape;87;p3"/>
          <p:cNvSpPr txBox="1"/>
          <p:nvPr/>
        </p:nvSpPr>
        <p:spPr>
          <a:xfrm>
            <a:off x="-4076525" y="6141582"/>
            <a:ext cx="1956600" cy="11874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*Lesson 6: Main Ideas/Reasons- Broad or Too Narrow</a:t>
            </a:r>
            <a:endParaRPr b="1" i="0" sz="1400" u="none" cap="none" strike="noStrike">
              <a:solidFill>
                <a:schemeClr val="dk1"/>
              </a:solidFill>
              <a:latin typeface="Arial"/>
              <a:ea typeface="Arial"/>
              <a:cs typeface="Arial"/>
              <a:sym typeface="Arial"/>
            </a:endParaRPr>
          </a:p>
        </p:txBody>
      </p:sp>
      <p:sp>
        <p:nvSpPr>
          <p:cNvPr id="88" name="Google Shape;88;p3"/>
          <p:cNvSpPr txBox="1"/>
          <p:nvPr/>
        </p:nvSpPr>
        <p:spPr>
          <a:xfrm>
            <a:off x="-2038262" y="3886207"/>
            <a:ext cx="1956600" cy="10503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200"/>
              <a:buFont typeface="Arial"/>
              <a:buNone/>
            </a:pPr>
            <a:r>
              <a:rPr b="1" i="0" lang="en" sz="1200" u="none" cap="none" strike="noStrike">
                <a:solidFill>
                  <a:schemeClr val="dk1"/>
                </a:solidFill>
                <a:latin typeface="Arial"/>
                <a:ea typeface="Arial"/>
                <a:cs typeface="Arial"/>
                <a:sym typeface="Arial"/>
              </a:rPr>
              <a:t>*Lesson 10: Alternative to Boring, Redundant Main Idea/Reason Sentences</a:t>
            </a:r>
            <a:endParaRPr b="1" i="0" sz="1200" u="none" cap="none" strike="noStrike">
              <a:solidFill>
                <a:schemeClr val="dk1"/>
              </a:solidFill>
              <a:latin typeface="Arial"/>
              <a:ea typeface="Arial"/>
              <a:cs typeface="Arial"/>
              <a:sym typeface="Arial"/>
            </a:endParaRPr>
          </a:p>
        </p:txBody>
      </p:sp>
      <p:sp>
        <p:nvSpPr>
          <p:cNvPr id="89" name="Google Shape;89;p3"/>
          <p:cNvSpPr txBox="1"/>
          <p:nvPr/>
        </p:nvSpPr>
        <p:spPr>
          <a:xfrm>
            <a:off x="-2038262" y="2410782"/>
            <a:ext cx="1956600" cy="11874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200"/>
              <a:buFont typeface="Arial"/>
              <a:buNone/>
            </a:pPr>
            <a:r>
              <a:rPr b="1" i="0" lang="en" sz="1200" u="none" cap="none" strike="noStrike">
                <a:solidFill>
                  <a:schemeClr val="dk1"/>
                </a:solidFill>
                <a:latin typeface="Arial"/>
                <a:ea typeface="Arial"/>
                <a:cs typeface="Arial"/>
                <a:sym typeface="Arial"/>
              </a:rPr>
              <a:t>*</a:t>
            </a:r>
            <a:r>
              <a:rPr b="1" i="0" lang="en" sz="1400" u="none" cap="none" strike="noStrike">
                <a:solidFill>
                  <a:schemeClr val="dk1"/>
                </a:solidFill>
                <a:latin typeface="Arial"/>
                <a:ea typeface="Arial"/>
                <a:cs typeface="Arial"/>
                <a:sym typeface="Arial"/>
              </a:rPr>
              <a:t>Lesson 9: Generating Broad Yet Distinct Main Ideas/Reasons </a:t>
            </a:r>
            <a:endParaRPr b="1" i="0" sz="1400" u="none" cap="none" strike="noStrike">
              <a:solidFill>
                <a:schemeClr val="dk1"/>
              </a:solidFill>
              <a:latin typeface="Arial"/>
              <a:ea typeface="Arial"/>
              <a:cs typeface="Arial"/>
              <a:sym typeface="Arial"/>
            </a:endParaRPr>
          </a:p>
        </p:txBody>
      </p:sp>
      <p:sp>
        <p:nvSpPr>
          <p:cNvPr id="90" name="Google Shape;90;p3"/>
          <p:cNvSpPr txBox="1"/>
          <p:nvPr/>
        </p:nvSpPr>
        <p:spPr>
          <a:xfrm>
            <a:off x="-2034462" y="126145"/>
            <a:ext cx="1956600" cy="6255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200"/>
              <a:buFont typeface="Arial"/>
              <a:buNone/>
            </a:pPr>
            <a:r>
              <a:rPr b="1" i="0" lang="en" sz="1200" u="none" cap="none" strike="noStrike">
                <a:solidFill>
                  <a:schemeClr val="dk1"/>
                </a:solidFill>
                <a:latin typeface="Arial"/>
                <a:ea typeface="Arial"/>
                <a:cs typeface="Arial"/>
                <a:sym typeface="Arial"/>
              </a:rPr>
              <a:t>Lesson 7: Recognizing Givens and Variables</a:t>
            </a:r>
            <a:endParaRPr b="1" i="0" sz="1200" u="none" cap="none" strike="noStrike">
              <a:solidFill>
                <a:schemeClr val="dk1"/>
              </a:solidFill>
              <a:latin typeface="Arial"/>
              <a:ea typeface="Arial"/>
              <a:cs typeface="Arial"/>
              <a:sym typeface="Arial"/>
            </a:endParaRPr>
          </a:p>
        </p:txBody>
      </p:sp>
      <p:sp>
        <p:nvSpPr>
          <p:cNvPr id="91" name="Google Shape;91;p3"/>
          <p:cNvSpPr txBox="1"/>
          <p:nvPr/>
        </p:nvSpPr>
        <p:spPr>
          <a:xfrm>
            <a:off x="10239913" y="57607"/>
            <a:ext cx="1956600" cy="11874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*Lesson 13: Main Idea/Reason Blurbs into Sentences </a:t>
            </a:r>
            <a:endParaRPr b="1" i="0" sz="1400" u="none" cap="none" strike="noStrike">
              <a:solidFill>
                <a:schemeClr val="dk1"/>
              </a:solidFill>
              <a:latin typeface="Arial"/>
              <a:ea typeface="Arial"/>
              <a:cs typeface="Arial"/>
              <a:sym typeface="Arial"/>
            </a:endParaRPr>
          </a:p>
          <a:p>
            <a:pPr indent="0" lvl="0" marL="0" marR="0" rtl="0" algn="l">
              <a:lnSpc>
                <a:spcPct val="115000"/>
              </a:lnSpc>
              <a:spcBef>
                <a:spcPts val="0"/>
              </a:spcBef>
              <a:spcAft>
                <a:spcPts val="0"/>
              </a:spcAft>
              <a:buClr>
                <a:srgbClr val="000000"/>
              </a:buClr>
              <a:buSzPts val="1400"/>
              <a:buFont typeface="Arial"/>
              <a:buNone/>
            </a:pPr>
            <a:r>
              <a:t/>
            </a:r>
            <a:endParaRPr b="1" i="0" sz="1400" u="none" cap="none" strike="noStrike">
              <a:solidFill>
                <a:schemeClr val="dk1"/>
              </a:solidFill>
              <a:latin typeface="Arial"/>
              <a:ea typeface="Arial"/>
              <a:cs typeface="Arial"/>
              <a:sym typeface="Arial"/>
            </a:endParaRPr>
          </a:p>
        </p:txBody>
      </p:sp>
      <p:sp>
        <p:nvSpPr>
          <p:cNvPr id="92" name="Google Shape;92;p3"/>
          <p:cNvSpPr txBox="1"/>
          <p:nvPr/>
        </p:nvSpPr>
        <p:spPr>
          <a:xfrm>
            <a:off x="10140063" y="2620657"/>
            <a:ext cx="1956600" cy="939600"/>
          </a:xfrm>
          <a:prstGeom prst="rect">
            <a:avLst/>
          </a:prstGeom>
          <a:solidFill>
            <a:srgbClr val="FFF2CC"/>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1" lang="en" sz="1400" u="none" cap="none" strike="noStrike">
                <a:solidFill>
                  <a:schemeClr val="dk1"/>
                </a:solidFill>
                <a:latin typeface="Arial"/>
                <a:ea typeface="Arial"/>
                <a:cs typeface="Arial"/>
                <a:sym typeface="Arial"/>
              </a:rPr>
              <a:t>Lesson 15: The Missing Main Idea/Reason</a:t>
            </a:r>
            <a:endParaRPr b="1" i="0" sz="1400" u="none" cap="none" strike="noStrike">
              <a:solidFill>
                <a:schemeClr val="dk1"/>
              </a:solidFill>
              <a:latin typeface="Arial"/>
              <a:ea typeface="Arial"/>
              <a:cs typeface="Arial"/>
              <a:sym typeface="Arial"/>
            </a:endParaRPr>
          </a:p>
        </p:txBody>
      </p:sp>
      <p:sp>
        <p:nvSpPr>
          <p:cNvPr id="93" name="Google Shape;93;p3"/>
          <p:cNvSpPr txBox="1"/>
          <p:nvPr/>
        </p:nvSpPr>
        <p:spPr>
          <a:xfrm>
            <a:off x="-2038275" y="5122532"/>
            <a:ext cx="1956600" cy="14352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*Lesson 11: Revising Boring, Redundant Main Idea/Reason Sentences </a:t>
            </a:r>
            <a:endParaRPr b="1" i="0" sz="1400" u="none" cap="none" strike="noStrike">
              <a:solidFill>
                <a:schemeClr val="dk1"/>
              </a:solidFill>
              <a:latin typeface="Arial"/>
              <a:ea typeface="Arial"/>
              <a:cs typeface="Arial"/>
              <a:sym typeface="Arial"/>
            </a:endParaRPr>
          </a:p>
        </p:txBody>
      </p:sp>
      <p:sp>
        <p:nvSpPr>
          <p:cNvPr id="94" name="Google Shape;94;p3"/>
          <p:cNvSpPr txBox="1"/>
          <p:nvPr>
            <p:ph type="title"/>
          </p:nvPr>
        </p:nvSpPr>
        <p:spPr>
          <a:xfrm>
            <a:off x="-6880" y="269650"/>
            <a:ext cx="9372600" cy="865500"/>
          </a:xfrm>
          <a:prstGeom prst="rect">
            <a:avLst/>
          </a:prstGeom>
          <a:noFill/>
          <a:ln>
            <a:noFill/>
          </a:ln>
        </p:spPr>
        <p:txBody>
          <a:bodyPr anchorCtr="0" anchor="t" bIns="113100" lIns="113100" spcFirstLastPara="1" rIns="113100" wrap="square" tIns="113100">
            <a:normAutofit/>
          </a:bodyPr>
          <a:lstStyle/>
          <a:p>
            <a:pPr indent="0" lvl="0" marL="0" rtl="0" algn="l">
              <a:lnSpc>
                <a:spcPct val="100000"/>
              </a:lnSpc>
              <a:spcBef>
                <a:spcPts val="0"/>
              </a:spcBef>
              <a:spcAft>
                <a:spcPts val="0"/>
              </a:spcAft>
              <a:buSzPts val="990"/>
              <a:buNone/>
            </a:pPr>
            <a:r>
              <a:rPr lang="en" sz="3050"/>
              <a:t>Informational/Opinion- Broad Yet Distinct Main Ideas</a:t>
            </a:r>
            <a:endParaRPr sz="3050"/>
          </a:p>
        </p:txBody>
      </p:sp>
      <p:sp>
        <p:nvSpPr>
          <p:cNvPr id="95" name="Google Shape;95;p3"/>
          <p:cNvSpPr txBox="1"/>
          <p:nvPr/>
        </p:nvSpPr>
        <p:spPr>
          <a:xfrm>
            <a:off x="10140063" y="1433257"/>
            <a:ext cx="1956600" cy="11874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Lesson 14: Turning Questions into Responses</a:t>
            </a:r>
            <a:endParaRPr b="1" i="0" sz="1400" u="none" cap="none" strike="noStrike">
              <a:solidFill>
                <a:schemeClr val="dk1"/>
              </a:solidFill>
              <a:latin typeface="Arial"/>
              <a:ea typeface="Arial"/>
              <a:cs typeface="Arial"/>
              <a:sym typeface="Arial"/>
            </a:endParaRPr>
          </a:p>
          <a:p>
            <a:pPr indent="0" lvl="0" marL="0" marR="0" rtl="0" algn="l">
              <a:lnSpc>
                <a:spcPct val="115000"/>
              </a:lnSpc>
              <a:spcBef>
                <a:spcPts val="0"/>
              </a:spcBef>
              <a:spcAft>
                <a:spcPts val="0"/>
              </a:spcAft>
              <a:buClr>
                <a:srgbClr val="000000"/>
              </a:buClr>
              <a:buSzPts val="1400"/>
              <a:buFont typeface="Arial"/>
              <a:buNone/>
            </a:pPr>
            <a:r>
              <a:t/>
            </a:r>
            <a:endParaRPr b="1" i="0" sz="1400" u="none" cap="none" strike="noStrike">
              <a:solidFill>
                <a:schemeClr val="dk1"/>
              </a:solidFill>
              <a:latin typeface="Arial"/>
              <a:ea typeface="Arial"/>
              <a:cs typeface="Arial"/>
              <a:sym typeface="Arial"/>
            </a:endParaRPr>
          </a:p>
        </p:txBody>
      </p:sp>
      <p:sp>
        <p:nvSpPr>
          <p:cNvPr id="96" name="Google Shape;96;p3"/>
          <p:cNvSpPr txBox="1"/>
          <p:nvPr/>
        </p:nvSpPr>
        <p:spPr>
          <a:xfrm>
            <a:off x="10140063" y="3656107"/>
            <a:ext cx="1956600" cy="9396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Lesson 16: Word Referent</a:t>
            </a:r>
            <a:endParaRPr b="1" i="0" sz="1400" u="none" cap="none" strike="noStrike">
              <a:solidFill>
                <a:schemeClr val="dk1"/>
              </a:solidFill>
              <a:latin typeface="Arial"/>
              <a:ea typeface="Arial"/>
              <a:cs typeface="Arial"/>
              <a:sym typeface="Arial"/>
            </a:endParaRPr>
          </a:p>
          <a:p>
            <a:pPr indent="0" lvl="0" marL="0" marR="0" rtl="0" algn="l">
              <a:lnSpc>
                <a:spcPct val="115000"/>
              </a:lnSpc>
              <a:spcBef>
                <a:spcPts val="0"/>
              </a:spcBef>
              <a:spcAft>
                <a:spcPts val="0"/>
              </a:spcAft>
              <a:buClr>
                <a:srgbClr val="000000"/>
              </a:buClr>
              <a:buSzPts val="1400"/>
              <a:buFont typeface="Arial"/>
              <a:buNone/>
            </a:pPr>
            <a:r>
              <a:t/>
            </a:r>
            <a:endParaRPr b="1" i="0" sz="1400" u="none" cap="none" strike="noStrike">
              <a:solidFill>
                <a:schemeClr val="dk1"/>
              </a:solidFill>
              <a:latin typeface="Arial"/>
              <a:ea typeface="Arial"/>
              <a:cs typeface="Arial"/>
              <a:sym typeface="Arial"/>
            </a:endParaRPr>
          </a:p>
        </p:txBody>
      </p:sp>
      <p:sp>
        <p:nvSpPr>
          <p:cNvPr id="97" name="Google Shape;97;p3"/>
          <p:cNvSpPr txBox="1"/>
          <p:nvPr/>
        </p:nvSpPr>
        <p:spPr>
          <a:xfrm>
            <a:off x="10239913" y="4867357"/>
            <a:ext cx="1956600" cy="11874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Lesson 17: Preparing to Write a Response to Text </a:t>
            </a:r>
            <a:endParaRPr b="1" i="0" sz="1400" u="none" cap="none" strike="noStrike">
              <a:solidFill>
                <a:schemeClr val="dk1"/>
              </a:solidFill>
              <a:latin typeface="Arial"/>
              <a:ea typeface="Arial"/>
              <a:cs typeface="Arial"/>
              <a:sym typeface="Arial"/>
            </a:endParaRPr>
          </a:p>
          <a:p>
            <a:pPr indent="0" lvl="0" marL="0" marR="0" rtl="0" algn="l">
              <a:lnSpc>
                <a:spcPct val="115000"/>
              </a:lnSpc>
              <a:spcBef>
                <a:spcPts val="0"/>
              </a:spcBef>
              <a:spcAft>
                <a:spcPts val="0"/>
              </a:spcAft>
              <a:buClr>
                <a:srgbClr val="000000"/>
              </a:buClr>
              <a:buSzPts val="1400"/>
              <a:buFont typeface="Arial"/>
              <a:buNone/>
            </a:pPr>
            <a:r>
              <a:t/>
            </a:r>
            <a:endParaRPr b="1" i="0" sz="1400" u="none" cap="none" strike="noStrike">
              <a:solidFill>
                <a:schemeClr val="dk1"/>
              </a:solidFill>
              <a:latin typeface="Arial"/>
              <a:ea typeface="Arial"/>
              <a:cs typeface="Arial"/>
              <a:sym typeface="Arial"/>
            </a:endParaRPr>
          </a:p>
        </p:txBody>
      </p:sp>
      <p:sp>
        <p:nvSpPr>
          <p:cNvPr id="98" name="Google Shape;98;p3"/>
          <p:cNvSpPr txBox="1"/>
          <p:nvPr/>
        </p:nvSpPr>
        <p:spPr>
          <a:xfrm>
            <a:off x="10239913" y="6141582"/>
            <a:ext cx="1956600" cy="1187400"/>
          </a:xfrm>
          <a:prstGeom prst="rect">
            <a:avLst/>
          </a:prstGeom>
          <a:solidFill>
            <a:srgbClr val="FFF2CC"/>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1" lang="en" sz="1400" u="none" cap="none" strike="noStrike">
                <a:solidFill>
                  <a:schemeClr val="dk1"/>
                </a:solidFill>
                <a:latin typeface="Arial"/>
                <a:ea typeface="Arial"/>
                <a:cs typeface="Arial"/>
                <a:sym typeface="Arial"/>
              </a:rPr>
              <a:t>Lesson 18: Preparing to Write a Response to Multiple Text</a:t>
            </a:r>
            <a:endParaRPr b="1" i="0" sz="1400" u="none" cap="none" strike="noStrike">
              <a:solidFill>
                <a:schemeClr val="dk1"/>
              </a:solidFill>
              <a:latin typeface="Arial"/>
              <a:ea typeface="Arial"/>
              <a:cs typeface="Arial"/>
              <a:sym typeface="Arial"/>
            </a:endParaRPr>
          </a:p>
        </p:txBody>
      </p:sp>
      <p:sp>
        <p:nvSpPr>
          <p:cNvPr id="99" name="Google Shape;99;p3"/>
          <p:cNvSpPr txBox="1"/>
          <p:nvPr/>
        </p:nvSpPr>
        <p:spPr>
          <a:xfrm>
            <a:off x="-2038275" y="6629257"/>
            <a:ext cx="1956600" cy="691800"/>
          </a:xfrm>
          <a:prstGeom prst="rect">
            <a:avLst/>
          </a:prstGeom>
          <a:solidFill>
            <a:srgbClr val="FFF2CC"/>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1" lang="en" sz="1400" u="none" cap="none" strike="noStrike">
                <a:solidFill>
                  <a:schemeClr val="dk1"/>
                </a:solidFill>
                <a:latin typeface="Arial"/>
                <a:ea typeface="Arial"/>
                <a:cs typeface="Arial"/>
                <a:sym typeface="Arial"/>
              </a:rPr>
              <a:t>Lesson 12: Using a Thesaurus</a:t>
            </a:r>
            <a:endParaRPr b="1" i="1" sz="1400" u="none" cap="none" strike="noStrike">
              <a:solidFill>
                <a:schemeClr val="dk1"/>
              </a:solidFill>
              <a:latin typeface="Arial"/>
              <a:ea typeface="Arial"/>
              <a:cs typeface="Arial"/>
              <a:sym typeface="Arial"/>
            </a:endParaRPr>
          </a:p>
        </p:txBody>
      </p:sp>
      <p:sp>
        <p:nvSpPr>
          <p:cNvPr id="100" name="Google Shape;100;p3"/>
          <p:cNvSpPr txBox="1"/>
          <p:nvPr/>
        </p:nvSpPr>
        <p:spPr>
          <a:xfrm>
            <a:off x="-2038275" y="1284845"/>
            <a:ext cx="1956600" cy="837900"/>
          </a:xfrm>
          <a:prstGeom prst="rect">
            <a:avLst/>
          </a:prstGeom>
          <a:solidFill>
            <a:srgbClr val="FFF2CC"/>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200"/>
              <a:buFont typeface="Arial"/>
              <a:buNone/>
            </a:pPr>
            <a:r>
              <a:rPr b="1" i="0" lang="en" sz="1200" u="none" cap="none" strike="noStrike">
                <a:solidFill>
                  <a:schemeClr val="dk1"/>
                </a:solidFill>
                <a:latin typeface="Arial"/>
                <a:ea typeface="Arial"/>
                <a:cs typeface="Arial"/>
                <a:sym typeface="Arial"/>
              </a:rPr>
              <a:t>Lesson 8: Analyzing Response to Text Prompts/Assignments</a:t>
            </a:r>
            <a:endParaRPr b="1" i="0" sz="1200" u="none" cap="none" strike="noStrike">
              <a:solidFill>
                <a:schemeClr val="dk1"/>
              </a:solidFill>
              <a:latin typeface="Arial"/>
              <a:ea typeface="Arial"/>
              <a:cs typeface="Arial"/>
              <a:sym typeface="Arial"/>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4" name="Shape 104"/>
        <p:cNvGrpSpPr/>
        <p:nvPr/>
      </p:nvGrpSpPr>
      <p:grpSpPr>
        <a:xfrm>
          <a:off x="0" y="0"/>
          <a:ext cx="0" cy="0"/>
          <a:chOff x="0" y="0"/>
          <a:chExt cx="0" cy="0"/>
        </a:xfrm>
      </p:grpSpPr>
      <p:graphicFrame>
        <p:nvGraphicFramePr>
          <p:cNvPr id="105" name="Google Shape;105;p4"/>
          <p:cNvGraphicFramePr/>
          <p:nvPr/>
        </p:nvGraphicFramePr>
        <p:xfrm>
          <a:off x="13" y="2282547"/>
          <a:ext cx="3000000" cy="3000000"/>
        </p:xfrm>
        <a:graphic>
          <a:graphicData uri="http://schemas.openxmlformats.org/drawingml/2006/table">
            <a:tbl>
              <a:tblPr>
                <a:noFill/>
                <a:tableStyleId>{14D6A413-20E6-4494-9186-5421283C8D1F}</a:tableStyleId>
              </a:tblPr>
              <a:tblGrid>
                <a:gridCol w="2011675"/>
                <a:gridCol w="2011675"/>
                <a:gridCol w="2011675"/>
                <a:gridCol w="2011675"/>
                <a:gridCol w="2011675"/>
              </a:tblGrid>
              <a:tr h="1283850">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r>
              <a:tr h="1188675">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2100"/>
                        <a:buFont typeface="Arial"/>
                        <a:buNone/>
                      </a:pPr>
                      <a:r>
                        <a:t/>
                      </a:r>
                      <a:endParaRPr sz="21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r>
            </a:tbl>
          </a:graphicData>
        </a:graphic>
      </p:graphicFrame>
      <p:sp>
        <p:nvSpPr>
          <p:cNvPr id="106" name="Google Shape;106;p4"/>
          <p:cNvSpPr txBox="1"/>
          <p:nvPr/>
        </p:nvSpPr>
        <p:spPr>
          <a:xfrm>
            <a:off x="-4076525" y="1452982"/>
            <a:ext cx="1956600" cy="939600"/>
          </a:xfrm>
          <a:prstGeom prst="rect">
            <a:avLst/>
          </a:prstGeom>
          <a:solidFill>
            <a:srgbClr val="FFF2CC"/>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chemeClr val="dk1"/>
              </a:buClr>
              <a:buSzPts val="1100"/>
              <a:buFont typeface="Arial"/>
              <a:buNone/>
            </a:pPr>
            <a:r>
              <a:rPr b="1" i="0" lang="en" sz="1400" u="none" cap="none" strike="noStrike">
                <a:solidFill>
                  <a:schemeClr val="dk1"/>
                </a:solidFill>
                <a:latin typeface="Arial"/>
                <a:ea typeface="Arial"/>
                <a:cs typeface="Arial"/>
                <a:sym typeface="Arial"/>
              </a:rPr>
              <a:t>Lesson 2: </a:t>
            </a:r>
            <a:r>
              <a:rPr b="1" i="1" lang="en" sz="1400" u="none" cap="none" strike="noStrike">
                <a:solidFill>
                  <a:schemeClr val="dk1"/>
                </a:solidFill>
                <a:latin typeface="Arial"/>
                <a:ea typeface="Arial"/>
                <a:cs typeface="Arial"/>
                <a:sym typeface="Arial"/>
              </a:rPr>
              <a:t>Just Okay...or Much Better? </a:t>
            </a:r>
            <a:endParaRPr b="1" i="0" sz="1400" u="none" cap="none" strike="noStrike">
              <a:solidFill>
                <a:schemeClr val="dk1"/>
              </a:solidFill>
              <a:latin typeface="Arial"/>
              <a:ea typeface="Arial"/>
              <a:cs typeface="Arial"/>
              <a:sym typeface="Arial"/>
            </a:endParaRPr>
          </a:p>
        </p:txBody>
      </p:sp>
      <p:sp>
        <p:nvSpPr>
          <p:cNvPr id="107" name="Google Shape;107;p4"/>
          <p:cNvSpPr txBox="1"/>
          <p:nvPr/>
        </p:nvSpPr>
        <p:spPr>
          <a:xfrm>
            <a:off x="-4076500" y="2691570"/>
            <a:ext cx="1956600" cy="908700"/>
          </a:xfrm>
          <a:prstGeom prst="rect">
            <a:avLst/>
          </a:prstGeom>
          <a:solidFill>
            <a:srgbClr val="FFF2CC"/>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1" lang="en" sz="1400" u="none" cap="none" strike="noStrike">
                <a:solidFill>
                  <a:schemeClr val="dk1"/>
                </a:solidFill>
                <a:latin typeface="Arial"/>
                <a:ea typeface="Arial"/>
                <a:cs typeface="Arial"/>
                <a:sym typeface="Arial"/>
              </a:rPr>
              <a:t>Lesson 3:Sentence Matching</a:t>
            </a:r>
            <a:endParaRPr b="1" i="1" sz="1400" u="none" cap="none" strike="noStrike">
              <a:solidFill>
                <a:schemeClr val="dk1"/>
              </a:solidFill>
              <a:latin typeface="Arial"/>
              <a:ea typeface="Arial"/>
              <a:cs typeface="Arial"/>
              <a:sym typeface="Arial"/>
            </a:endParaRPr>
          </a:p>
          <a:p>
            <a:pPr indent="0" lvl="0" marL="0" marR="0" rtl="0" algn="l">
              <a:lnSpc>
                <a:spcPct val="115000"/>
              </a:lnSpc>
              <a:spcBef>
                <a:spcPts val="0"/>
              </a:spcBef>
              <a:spcAft>
                <a:spcPts val="0"/>
              </a:spcAft>
              <a:buClr>
                <a:srgbClr val="000000"/>
              </a:buClr>
              <a:buSzPts val="1200"/>
              <a:buFont typeface="Arial"/>
              <a:buNone/>
            </a:pPr>
            <a:r>
              <a:t/>
            </a:r>
            <a:endParaRPr b="1" i="1" sz="1200" u="none" cap="none" strike="noStrike">
              <a:solidFill>
                <a:schemeClr val="dk1"/>
              </a:solidFill>
              <a:latin typeface="Arial"/>
              <a:ea typeface="Arial"/>
              <a:cs typeface="Arial"/>
              <a:sym typeface="Arial"/>
            </a:endParaRPr>
          </a:p>
        </p:txBody>
      </p:sp>
      <p:sp>
        <p:nvSpPr>
          <p:cNvPr id="108" name="Google Shape;108;p4"/>
          <p:cNvSpPr txBox="1"/>
          <p:nvPr/>
        </p:nvSpPr>
        <p:spPr>
          <a:xfrm>
            <a:off x="-4076525" y="126157"/>
            <a:ext cx="1956600" cy="11874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Lesson 1: What Does it Look Like and Why is it Important?</a:t>
            </a:r>
            <a:r>
              <a:rPr b="1" i="1" lang="en" sz="1400" u="none" cap="none" strike="noStrike">
                <a:solidFill>
                  <a:schemeClr val="dk1"/>
                </a:solidFill>
                <a:latin typeface="Arial"/>
                <a:ea typeface="Arial"/>
                <a:cs typeface="Arial"/>
                <a:sym typeface="Arial"/>
              </a:rPr>
              <a:t> </a:t>
            </a:r>
            <a:endParaRPr b="1" i="1" sz="1400" u="none" cap="none" strike="noStrike">
              <a:solidFill>
                <a:schemeClr val="dk1"/>
              </a:solidFill>
              <a:latin typeface="Arial"/>
              <a:ea typeface="Arial"/>
              <a:cs typeface="Arial"/>
              <a:sym typeface="Arial"/>
            </a:endParaRPr>
          </a:p>
        </p:txBody>
      </p:sp>
      <p:sp>
        <p:nvSpPr>
          <p:cNvPr id="109" name="Google Shape;109;p4"/>
          <p:cNvSpPr txBox="1"/>
          <p:nvPr/>
        </p:nvSpPr>
        <p:spPr>
          <a:xfrm>
            <a:off x="-4076525" y="3692582"/>
            <a:ext cx="1956600" cy="10857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chemeClr val="dk1"/>
              </a:buClr>
              <a:buSzPts val="1100"/>
              <a:buFont typeface="Arial"/>
              <a:buNone/>
            </a:pPr>
            <a:r>
              <a:rPr b="1" i="0" lang="en" sz="1400" u="none" cap="none" strike="noStrike">
                <a:solidFill>
                  <a:schemeClr val="dk1"/>
                </a:solidFill>
                <a:latin typeface="Arial"/>
                <a:ea typeface="Arial"/>
                <a:cs typeface="Arial"/>
                <a:sym typeface="Arial"/>
              </a:rPr>
              <a:t>Lesson 4: </a:t>
            </a:r>
            <a:r>
              <a:rPr b="1" i="0" lang="en" sz="1200" u="none" cap="none" strike="noStrike">
                <a:solidFill>
                  <a:schemeClr val="dk1"/>
                </a:solidFill>
                <a:latin typeface="Arial"/>
                <a:ea typeface="Arial"/>
                <a:cs typeface="Arial"/>
                <a:sym typeface="Arial"/>
              </a:rPr>
              <a:t>Writing Sentences Using the Detail Generating Questions </a:t>
            </a:r>
            <a:endParaRPr b="1" i="0" sz="1200" u="none" cap="none" strike="noStrike">
              <a:solidFill>
                <a:schemeClr val="dk1"/>
              </a:solidFill>
              <a:latin typeface="Arial"/>
              <a:ea typeface="Arial"/>
              <a:cs typeface="Arial"/>
              <a:sym typeface="Arial"/>
            </a:endParaRPr>
          </a:p>
        </p:txBody>
      </p:sp>
      <p:sp>
        <p:nvSpPr>
          <p:cNvPr id="110" name="Google Shape;110;p4"/>
          <p:cNvSpPr txBox="1"/>
          <p:nvPr/>
        </p:nvSpPr>
        <p:spPr>
          <a:xfrm>
            <a:off x="-4076550" y="5240382"/>
            <a:ext cx="1956600" cy="939600"/>
          </a:xfrm>
          <a:prstGeom prst="rect">
            <a:avLst/>
          </a:prstGeom>
          <a:solidFill>
            <a:srgbClr val="FFF2CC"/>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1" lang="en" sz="1400" u="none" cap="none" strike="noStrike">
                <a:solidFill>
                  <a:schemeClr val="dk1"/>
                </a:solidFill>
                <a:latin typeface="Arial"/>
                <a:ea typeface="Arial"/>
                <a:cs typeface="Arial"/>
                <a:sym typeface="Arial"/>
              </a:rPr>
              <a:t>Lesson 5: Find the Overly General Words or Phrases</a:t>
            </a:r>
            <a:endParaRPr b="1" i="0" sz="1500" u="none" cap="none" strike="noStrike">
              <a:solidFill>
                <a:schemeClr val="dk1"/>
              </a:solidFill>
              <a:latin typeface="Arial"/>
              <a:ea typeface="Arial"/>
              <a:cs typeface="Arial"/>
              <a:sym typeface="Arial"/>
            </a:endParaRPr>
          </a:p>
        </p:txBody>
      </p:sp>
      <p:sp>
        <p:nvSpPr>
          <p:cNvPr id="111" name="Google Shape;111;p4"/>
          <p:cNvSpPr txBox="1"/>
          <p:nvPr/>
        </p:nvSpPr>
        <p:spPr>
          <a:xfrm>
            <a:off x="-4076500" y="6642082"/>
            <a:ext cx="1956600" cy="691800"/>
          </a:xfrm>
          <a:prstGeom prst="rect">
            <a:avLst/>
          </a:prstGeom>
          <a:solidFill>
            <a:srgbClr val="FFF2CC"/>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1" lang="en" sz="1400" u="none" cap="none" strike="noStrike">
                <a:solidFill>
                  <a:schemeClr val="dk1"/>
                </a:solidFill>
                <a:latin typeface="Arial"/>
                <a:ea typeface="Arial"/>
                <a:cs typeface="Arial"/>
                <a:sym typeface="Arial"/>
              </a:rPr>
              <a:t>Lesson 6: Break Up the Grocery List</a:t>
            </a:r>
            <a:r>
              <a:rPr b="1" i="0" lang="en" sz="1400" u="none" cap="none" strike="noStrike">
                <a:solidFill>
                  <a:schemeClr val="dk1"/>
                </a:solidFill>
                <a:latin typeface="Arial"/>
                <a:ea typeface="Arial"/>
                <a:cs typeface="Arial"/>
                <a:sym typeface="Arial"/>
              </a:rPr>
              <a:t> </a:t>
            </a:r>
            <a:endParaRPr b="1" i="0" sz="1400" u="none" cap="none" strike="noStrike">
              <a:solidFill>
                <a:schemeClr val="dk1"/>
              </a:solidFill>
              <a:latin typeface="Arial"/>
              <a:ea typeface="Arial"/>
              <a:cs typeface="Arial"/>
              <a:sym typeface="Arial"/>
            </a:endParaRPr>
          </a:p>
        </p:txBody>
      </p:sp>
      <p:sp>
        <p:nvSpPr>
          <p:cNvPr id="112" name="Google Shape;112;p4"/>
          <p:cNvSpPr txBox="1"/>
          <p:nvPr/>
        </p:nvSpPr>
        <p:spPr>
          <a:xfrm>
            <a:off x="-2038262" y="1292857"/>
            <a:ext cx="1956600" cy="6918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chemeClr val="dk1"/>
              </a:buClr>
              <a:buSzPts val="1100"/>
              <a:buFont typeface="Arial"/>
              <a:buNone/>
            </a:pPr>
            <a:r>
              <a:rPr b="1" i="0" lang="en" sz="1400" u="none" cap="none" strike="noStrike">
                <a:solidFill>
                  <a:schemeClr val="dk1"/>
                </a:solidFill>
                <a:latin typeface="Arial"/>
                <a:ea typeface="Arial"/>
                <a:cs typeface="Arial"/>
                <a:sym typeface="Arial"/>
              </a:rPr>
              <a:t>Lesson 8: Flip the Sentence Subject</a:t>
            </a:r>
            <a:endParaRPr b="1" i="0" sz="1700" u="none" cap="none" strike="noStrike">
              <a:solidFill>
                <a:schemeClr val="dk1"/>
              </a:solidFill>
              <a:latin typeface="Arial"/>
              <a:ea typeface="Arial"/>
              <a:cs typeface="Arial"/>
              <a:sym typeface="Arial"/>
            </a:endParaRPr>
          </a:p>
        </p:txBody>
      </p:sp>
      <p:sp>
        <p:nvSpPr>
          <p:cNvPr id="113" name="Google Shape;113;p4"/>
          <p:cNvSpPr txBox="1"/>
          <p:nvPr/>
        </p:nvSpPr>
        <p:spPr>
          <a:xfrm>
            <a:off x="-2034462" y="126145"/>
            <a:ext cx="1956600" cy="9396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chemeClr val="dk1"/>
              </a:buClr>
              <a:buSzPts val="1100"/>
              <a:buFont typeface="Arial"/>
              <a:buNone/>
            </a:pPr>
            <a:r>
              <a:rPr b="1" i="0" lang="en" sz="1400" u="none" cap="none" strike="noStrike">
                <a:solidFill>
                  <a:schemeClr val="dk1"/>
                </a:solidFill>
                <a:latin typeface="Arial"/>
                <a:ea typeface="Arial"/>
                <a:cs typeface="Arial"/>
                <a:sym typeface="Arial"/>
              </a:rPr>
              <a:t>Lesson 7: Using Detail Generating Questions</a:t>
            </a:r>
            <a:endParaRPr b="1" i="0" sz="1500" u="none" cap="none" strike="noStrike">
              <a:solidFill>
                <a:schemeClr val="dk1"/>
              </a:solidFill>
              <a:latin typeface="Arial"/>
              <a:ea typeface="Arial"/>
              <a:cs typeface="Arial"/>
              <a:sym typeface="Arial"/>
            </a:endParaRPr>
          </a:p>
        </p:txBody>
      </p:sp>
      <p:sp>
        <p:nvSpPr>
          <p:cNvPr id="114" name="Google Shape;114;p4"/>
          <p:cNvSpPr txBox="1"/>
          <p:nvPr/>
        </p:nvSpPr>
        <p:spPr>
          <a:xfrm>
            <a:off x="-2038275" y="4008932"/>
            <a:ext cx="1956600" cy="1050300"/>
          </a:xfrm>
          <a:prstGeom prst="rect">
            <a:avLst/>
          </a:prstGeom>
          <a:solidFill>
            <a:srgbClr val="FFF2CC"/>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200"/>
              <a:buFont typeface="Arial"/>
              <a:buNone/>
            </a:pPr>
            <a:r>
              <a:rPr b="1" i="1" lang="en" sz="1200" u="none" cap="none" strike="noStrike">
                <a:solidFill>
                  <a:schemeClr val="dk1"/>
                </a:solidFill>
                <a:latin typeface="Arial"/>
                <a:ea typeface="Arial"/>
                <a:cs typeface="Arial"/>
                <a:sym typeface="Arial"/>
              </a:rPr>
              <a:t>Lesson 10: Comparing and Contrasting in Research Simulation Tasks</a:t>
            </a:r>
            <a:endParaRPr b="1" i="1" sz="1200" u="none" cap="none" strike="noStrike">
              <a:solidFill>
                <a:schemeClr val="dk1"/>
              </a:solidFill>
              <a:latin typeface="Arial"/>
              <a:ea typeface="Arial"/>
              <a:cs typeface="Arial"/>
              <a:sym typeface="Arial"/>
            </a:endParaRPr>
          </a:p>
        </p:txBody>
      </p:sp>
      <p:sp>
        <p:nvSpPr>
          <p:cNvPr id="115" name="Google Shape;115;p4"/>
          <p:cNvSpPr txBox="1"/>
          <p:nvPr/>
        </p:nvSpPr>
        <p:spPr>
          <a:xfrm>
            <a:off x="-2038275" y="2626807"/>
            <a:ext cx="1956600" cy="9396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Lesson 9: Reading and Summarizing Texts</a:t>
            </a:r>
            <a:endParaRPr b="1" i="0" sz="1400" u="none" cap="none" strike="noStrike">
              <a:solidFill>
                <a:schemeClr val="dk1"/>
              </a:solidFill>
              <a:latin typeface="Arial"/>
              <a:ea typeface="Arial"/>
              <a:cs typeface="Arial"/>
              <a:sym typeface="Arial"/>
            </a:endParaRPr>
          </a:p>
        </p:txBody>
      </p:sp>
      <p:sp>
        <p:nvSpPr>
          <p:cNvPr id="116" name="Google Shape;116;p4"/>
          <p:cNvSpPr txBox="1"/>
          <p:nvPr/>
        </p:nvSpPr>
        <p:spPr>
          <a:xfrm>
            <a:off x="-2038275" y="5203382"/>
            <a:ext cx="1956600" cy="9396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Lesson 11: Paraphrasing </a:t>
            </a:r>
            <a:endParaRPr b="1" i="0" sz="1400" u="none" cap="none" strike="noStrike">
              <a:solidFill>
                <a:schemeClr val="dk1"/>
              </a:solidFill>
              <a:latin typeface="Arial"/>
              <a:ea typeface="Arial"/>
              <a:cs typeface="Arial"/>
              <a:sym typeface="Arial"/>
            </a:endParaRPr>
          </a:p>
          <a:p>
            <a:pPr indent="0" lvl="0" marL="0" marR="0" rtl="0" algn="l">
              <a:lnSpc>
                <a:spcPct val="115000"/>
              </a:lnSpc>
              <a:spcBef>
                <a:spcPts val="0"/>
              </a:spcBef>
              <a:spcAft>
                <a:spcPts val="0"/>
              </a:spcAft>
              <a:buClr>
                <a:srgbClr val="000000"/>
              </a:buClr>
              <a:buSzPts val="1400"/>
              <a:buFont typeface="Arial"/>
              <a:buNone/>
            </a:pPr>
            <a:r>
              <a:t/>
            </a:r>
            <a:endParaRPr b="1" i="0" sz="1400" u="none" cap="none" strike="noStrike">
              <a:solidFill>
                <a:schemeClr val="dk1"/>
              </a:solidFill>
              <a:latin typeface="Arial"/>
              <a:ea typeface="Arial"/>
              <a:cs typeface="Arial"/>
              <a:sym typeface="Arial"/>
            </a:endParaRPr>
          </a:p>
        </p:txBody>
      </p:sp>
      <p:sp>
        <p:nvSpPr>
          <p:cNvPr id="117" name="Google Shape;117;p4"/>
          <p:cNvSpPr txBox="1"/>
          <p:nvPr/>
        </p:nvSpPr>
        <p:spPr>
          <a:xfrm>
            <a:off x="-2038262" y="6518182"/>
            <a:ext cx="1956600" cy="9396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1" lang="en" sz="1400" u="none" cap="none" strike="noStrike">
                <a:solidFill>
                  <a:schemeClr val="dk1"/>
                </a:solidFill>
                <a:latin typeface="Arial"/>
                <a:ea typeface="Arial"/>
                <a:cs typeface="Arial"/>
                <a:sym typeface="Arial"/>
              </a:rPr>
              <a:t>Lesson 12: Giving the Author Credit </a:t>
            </a:r>
            <a:endParaRPr b="1" i="1" sz="1400" u="none" cap="none" strike="noStrike">
              <a:solidFill>
                <a:schemeClr val="dk1"/>
              </a:solidFill>
              <a:latin typeface="Arial"/>
              <a:ea typeface="Arial"/>
              <a:cs typeface="Arial"/>
              <a:sym typeface="Arial"/>
            </a:endParaRPr>
          </a:p>
          <a:p>
            <a:pPr indent="0" lvl="0" marL="0" marR="0" rtl="0" algn="l">
              <a:lnSpc>
                <a:spcPct val="115000"/>
              </a:lnSpc>
              <a:spcBef>
                <a:spcPts val="0"/>
              </a:spcBef>
              <a:spcAft>
                <a:spcPts val="0"/>
              </a:spcAft>
              <a:buClr>
                <a:srgbClr val="000000"/>
              </a:buClr>
              <a:buSzPts val="1400"/>
              <a:buFont typeface="Arial"/>
              <a:buNone/>
            </a:pPr>
            <a:r>
              <a:t/>
            </a:r>
            <a:endParaRPr b="1" i="1" sz="1400" u="none" cap="none" strike="noStrike">
              <a:solidFill>
                <a:schemeClr val="dk1"/>
              </a:solidFill>
              <a:latin typeface="Arial"/>
              <a:ea typeface="Arial"/>
              <a:cs typeface="Arial"/>
              <a:sym typeface="Arial"/>
            </a:endParaRPr>
          </a:p>
        </p:txBody>
      </p:sp>
      <p:sp>
        <p:nvSpPr>
          <p:cNvPr id="118" name="Google Shape;118;p4"/>
          <p:cNvSpPr txBox="1"/>
          <p:nvPr>
            <p:ph type="title"/>
          </p:nvPr>
        </p:nvSpPr>
        <p:spPr>
          <a:xfrm>
            <a:off x="15995" y="538950"/>
            <a:ext cx="9372600" cy="865500"/>
          </a:xfrm>
          <a:prstGeom prst="rect">
            <a:avLst/>
          </a:prstGeom>
          <a:noFill/>
          <a:ln>
            <a:noFill/>
          </a:ln>
        </p:spPr>
        <p:txBody>
          <a:bodyPr anchorCtr="0" anchor="t" bIns="113100" lIns="113100" spcFirstLastPara="1" rIns="113100" wrap="square" tIns="113100">
            <a:normAutofit/>
          </a:bodyPr>
          <a:lstStyle/>
          <a:p>
            <a:pPr indent="0" lvl="0" marL="0" rtl="0" algn="l">
              <a:lnSpc>
                <a:spcPct val="100000"/>
              </a:lnSpc>
              <a:spcBef>
                <a:spcPts val="0"/>
              </a:spcBef>
              <a:spcAft>
                <a:spcPts val="0"/>
              </a:spcAft>
              <a:buSzPts val="3500"/>
              <a:buNone/>
            </a:pPr>
            <a:r>
              <a:rPr lang="en"/>
              <a:t>Informational/Opinion- Elaboration</a:t>
            </a:r>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2" name="Shape 122"/>
        <p:cNvGrpSpPr/>
        <p:nvPr/>
      </p:nvGrpSpPr>
      <p:grpSpPr>
        <a:xfrm>
          <a:off x="0" y="0"/>
          <a:ext cx="0" cy="0"/>
          <a:chOff x="0" y="0"/>
          <a:chExt cx="0" cy="0"/>
        </a:xfrm>
      </p:grpSpPr>
      <p:graphicFrame>
        <p:nvGraphicFramePr>
          <p:cNvPr id="123" name="Google Shape;123;gef6e2c3898_0_0"/>
          <p:cNvGraphicFramePr/>
          <p:nvPr/>
        </p:nvGraphicFramePr>
        <p:xfrm>
          <a:off x="13" y="2282547"/>
          <a:ext cx="3000000" cy="3000000"/>
        </p:xfrm>
        <a:graphic>
          <a:graphicData uri="http://schemas.openxmlformats.org/drawingml/2006/table">
            <a:tbl>
              <a:tblPr>
                <a:noFill/>
                <a:tableStyleId>{14D6A413-20E6-4494-9186-5421283C8D1F}</a:tableStyleId>
              </a:tblPr>
              <a:tblGrid>
                <a:gridCol w="2011675"/>
                <a:gridCol w="2011675"/>
                <a:gridCol w="2011675"/>
                <a:gridCol w="2011675"/>
                <a:gridCol w="2011675"/>
              </a:tblGrid>
              <a:tr h="1283850">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r>
              <a:tr h="1188675">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2100"/>
                        <a:buFont typeface="Arial"/>
                        <a:buNone/>
                      </a:pPr>
                      <a:r>
                        <a:t/>
                      </a:r>
                      <a:endParaRPr sz="21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r>
            </a:tbl>
          </a:graphicData>
        </a:graphic>
      </p:graphicFrame>
      <p:sp>
        <p:nvSpPr>
          <p:cNvPr id="124" name="Google Shape;124;gef6e2c3898_0_0"/>
          <p:cNvSpPr txBox="1"/>
          <p:nvPr/>
        </p:nvSpPr>
        <p:spPr>
          <a:xfrm>
            <a:off x="-2016200" y="1348882"/>
            <a:ext cx="1956600" cy="939600"/>
          </a:xfrm>
          <a:prstGeom prst="rect">
            <a:avLst/>
          </a:prstGeom>
          <a:solidFill>
            <a:srgbClr val="D5A6BD"/>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Day 2- Review Pillar, Introduction</a:t>
            </a:r>
            <a:endParaRPr b="1" i="0" sz="1400" u="none" cap="none" strike="noStrike">
              <a:solidFill>
                <a:schemeClr val="dk1"/>
              </a:solidFill>
              <a:latin typeface="Arial"/>
              <a:ea typeface="Arial"/>
              <a:cs typeface="Arial"/>
              <a:sym typeface="Arial"/>
            </a:endParaRPr>
          </a:p>
          <a:p>
            <a:pPr indent="0" lvl="0" marL="0" marR="0" rtl="0" algn="l">
              <a:lnSpc>
                <a:spcPct val="115000"/>
              </a:lnSpc>
              <a:spcBef>
                <a:spcPts val="0"/>
              </a:spcBef>
              <a:spcAft>
                <a:spcPts val="0"/>
              </a:spcAft>
              <a:buClr>
                <a:schemeClr val="dk1"/>
              </a:buClr>
              <a:buSzPts val="1100"/>
              <a:buFont typeface="Arial"/>
              <a:buNone/>
            </a:pPr>
            <a:r>
              <a:t/>
            </a:r>
            <a:endParaRPr b="1" i="0" sz="1400" u="none" cap="none" strike="noStrike">
              <a:solidFill>
                <a:schemeClr val="dk1"/>
              </a:solidFill>
              <a:latin typeface="Arial"/>
              <a:ea typeface="Arial"/>
              <a:cs typeface="Arial"/>
              <a:sym typeface="Arial"/>
            </a:endParaRPr>
          </a:p>
        </p:txBody>
      </p:sp>
      <p:sp>
        <p:nvSpPr>
          <p:cNvPr id="125" name="Google Shape;125;gef6e2c3898_0_0"/>
          <p:cNvSpPr txBox="1"/>
          <p:nvPr/>
        </p:nvSpPr>
        <p:spPr>
          <a:xfrm>
            <a:off x="-2032800" y="2434957"/>
            <a:ext cx="1956600" cy="939600"/>
          </a:xfrm>
          <a:prstGeom prst="rect">
            <a:avLst/>
          </a:prstGeom>
          <a:solidFill>
            <a:srgbClr val="D5A6BD"/>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chemeClr val="dk1"/>
              </a:buClr>
              <a:buSzPts val="1100"/>
              <a:buFont typeface="Arial"/>
              <a:buNone/>
            </a:pPr>
            <a:r>
              <a:rPr b="1" i="0" lang="en" sz="1400" u="none" cap="none" strike="noStrike">
                <a:solidFill>
                  <a:schemeClr val="dk1"/>
                </a:solidFill>
                <a:latin typeface="Arial"/>
                <a:ea typeface="Arial"/>
                <a:cs typeface="Arial"/>
                <a:sym typeface="Arial"/>
              </a:rPr>
              <a:t>Day 3- 1st Main Idea/Reason Paragraph</a:t>
            </a:r>
            <a:endParaRPr b="1" i="0" sz="1400" u="none" cap="none" strike="noStrike">
              <a:solidFill>
                <a:schemeClr val="dk1"/>
              </a:solidFill>
              <a:latin typeface="Arial"/>
              <a:ea typeface="Arial"/>
              <a:cs typeface="Arial"/>
              <a:sym typeface="Arial"/>
            </a:endParaRPr>
          </a:p>
        </p:txBody>
      </p:sp>
      <p:sp>
        <p:nvSpPr>
          <p:cNvPr id="126" name="Google Shape;126;gef6e2c3898_0_0"/>
          <p:cNvSpPr txBox="1"/>
          <p:nvPr/>
        </p:nvSpPr>
        <p:spPr>
          <a:xfrm>
            <a:off x="-2032800" y="126157"/>
            <a:ext cx="1956600" cy="1119000"/>
          </a:xfrm>
          <a:prstGeom prst="rect">
            <a:avLst/>
          </a:prstGeom>
          <a:solidFill>
            <a:srgbClr val="D5A6BD"/>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chemeClr val="dk1"/>
              </a:buClr>
              <a:buSzPts val="1100"/>
              <a:buFont typeface="Arial"/>
              <a:buNone/>
            </a:pPr>
            <a:r>
              <a:rPr b="1" i="0" lang="en" sz="1300" u="none" cap="none" strike="noStrike">
                <a:solidFill>
                  <a:schemeClr val="dk1"/>
                </a:solidFill>
                <a:latin typeface="Arial"/>
                <a:ea typeface="Arial"/>
                <a:cs typeface="Arial"/>
                <a:sym typeface="Arial"/>
              </a:rPr>
              <a:t>Day 1- Assign Prompt, Pick List Choose, Prewriting Plan</a:t>
            </a:r>
            <a:endParaRPr b="1" i="0" sz="1400" u="none" cap="none" strike="noStrike">
              <a:solidFill>
                <a:schemeClr val="dk1"/>
              </a:solidFill>
              <a:latin typeface="Arial"/>
              <a:ea typeface="Arial"/>
              <a:cs typeface="Arial"/>
              <a:sym typeface="Arial"/>
            </a:endParaRPr>
          </a:p>
        </p:txBody>
      </p:sp>
      <p:sp>
        <p:nvSpPr>
          <p:cNvPr id="127" name="Google Shape;127;gef6e2c3898_0_0"/>
          <p:cNvSpPr txBox="1"/>
          <p:nvPr/>
        </p:nvSpPr>
        <p:spPr>
          <a:xfrm>
            <a:off x="-2016200" y="3551932"/>
            <a:ext cx="1956600" cy="939600"/>
          </a:xfrm>
          <a:prstGeom prst="rect">
            <a:avLst/>
          </a:prstGeom>
          <a:solidFill>
            <a:srgbClr val="D5A6BD"/>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Day 4- 2nd Main Idea/Reason Paragraph</a:t>
            </a:r>
            <a:endParaRPr b="1" i="0" sz="1400" u="none" cap="none" strike="noStrike">
              <a:solidFill>
                <a:schemeClr val="dk1"/>
              </a:solidFill>
              <a:latin typeface="Arial"/>
              <a:ea typeface="Arial"/>
              <a:cs typeface="Arial"/>
              <a:sym typeface="Arial"/>
            </a:endParaRPr>
          </a:p>
        </p:txBody>
      </p:sp>
      <p:sp>
        <p:nvSpPr>
          <p:cNvPr id="128" name="Google Shape;128;gef6e2c3898_0_0"/>
          <p:cNvSpPr txBox="1"/>
          <p:nvPr/>
        </p:nvSpPr>
        <p:spPr>
          <a:xfrm>
            <a:off x="-2016200" y="4725807"/>
            <a:ext cx="1956600" cy="691800"/>
          </a:xfrm>
          <a:prstGeom prst="rect">
            <a:avLst/>
          </a:prstGeom>
          <a:solidFill>
            <a:srgbClr val="D5A6BD"/>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Day 5- Conclusion</a:t>
            </a:r>
            <a:endParaRPr b="1" i="0" sz="1400" u="none" cap="none" strike="noStrike">
              <a:solidFill>
                <a:schemeClr val="dk1"/>
              </a:solidFill>
              <a:latin typeface="Arial"/>
              <a:ea typeface="Arial"/>
              <a:cs typeface="Arial"/>
              <a:sym typeface="Arial"/>
            </a:endParaRPr>
          </a:p>
          <a:p>
            <a:pPr indent="0" lvl="0" marL="0" marR="0" rtl="0" algn="l">
              <a:lnSpc>
                <a:spcPct val="115000"/>
              </a:lnSpc>
              <a:spcBef>
                <a:spcPts val="0"/>
              </a:spcBef>
              <a:spcAft>
                <a:spcPts val="0"/>
              </a:spcAft>
              <a:buClr>
                <a:schemeClr val="dk1"/>
              </a:buClr>
              <a:buSzPts val="1100"/>
              <a:buFont typeface="Arial"/>
              <a:buNone/>
            </a:pPr>
            <a:r>
              <a:t/>
            </a:r>
            <a:endParaRPr b="1" i="0" sz="1400" u="none" cap="none" strike="noStrike">
              <a:solidFill>
                <a:schemeClr val="dk1"/>
              </a:solidFill>
              <a:latin typeface="Arial"/>
              <a:ea typeface="Arial"/>
              <a:cs typeface="Arial"/>
              <a:sym typeface="Arial"/>
            </a:endParaRPr>
          </a:p>
        </p:txBody>
      </p:sp>
      <p:sp>
        <p:nvSpPr>
          <p:cNvPr id="129" name="Google Shape;129;gef6e2c3898_0_0"/>
          <p:cNvSpPr txBox="1"/>
          <p:nvPr>
            <p:ph type="title"/>
          </p:nvPr>
        </p:nvSpPr>
        <p:spPr>
          <a:xfrm>
            <a:off x="15995" y="538950"/>
            <a:ext cx="9372600" cy="865500"/>
          </a:xfrm>
          <a:prstGeom prst="rect">
            <a:avLst/>
          </a:prstGeom>
          <a:noFill/>
          <a:ln>
            <a:noFill/>
          </a:ln>
        </p:spPr>
        <p:txBody>
          <a:bodyPr anchorCtr="0" anchor="t" bIns="113100" lIns="113100" spcFirstLastPara="1" rIns="113100" wrap="square" tIns="113100">
            <a:normAutofit/>
          </a:bodyPr>
          <a:lstStyle/>
          <a:p>
            <a:pPr indent="0" lvl="0" marL="0" rtl="0" algn="l">
              <a:lnSpc>
                <a:spcPct val="100000"/>
              </a:lnSpc>
              <a:spcBef>
                <a:spcPts val="0"/>
              </a:spcBef>
              <a:spcAft>
                <a:spcPts val="0"/>
              </a:spcAft>
              <a:buSzPts val="3500"/>
              <a:buNone/>
            </a:pPr>
            <a:r>
              <a:rPr lang="en"/>
              <a:t>Informational/Opinion - Process Writing</a:t>
            </a:r>
            <a:endParaRPr/>
          </a:p>
        </p:txBody>
      </p:sp>
      <p:sp>
        <p:nvSpPr>
          <p:cNvPr id="130" name="Google Shape;130;gef6e2c3898_0_0"/>
          <p:cNvSpPr txBox="1"/>
          <p:nvPr/>
        </p:nvSpPr>
        <p:spPr>
          <a:xfrm>
            <a:off x="-2032800" y="5635182"/>
            <a:ext cx="1956600" cy="939600"/>
          </a:xfrm>
          <a:prstGeom prst="rect">
            <a:avLst/>
          </a:prstGeom>
          <a:solidFill>
            <a:srgbClr val="D5A6BD"/>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Day 6- Reread, Revise, Edit</a:t>
            </a:r>
            <a:endParaRPr b="1" i="0" sz="1400" u="none" cap="none" strike="noStrike">
              <a:solidFill>
                <a:schemeClr val="dk1"/>
              </a:solidFill>
              <a:latin typeface="Arial"/>
              <a:ea typeface="Arial"/>
              <a:cs typeface="Arial"/>
              <a:sym typeface="Arial"/>
            </a:endParaRPr>
          </a:p>
          <a:p>
            <a:pPr indent="0" lvl="0" marL="0" marR="0" rtl="0" algn="l">
              <a:lnSpc>
                <a:spcPct val="115000"/>
              </a:lnSpc>
              <a:spcBef>
                <a:spcPts val="0"/>
              </a:spcBef>
              <a:spcAft>
                <a:spcPts val="0"/>
              </a:spcAft>
              <a:buClr>
                <a:srgbClr val="000000"/>
              </a:buClr>
              <a:buSzPts val="1400"/>
              <a:buFont typeface="Arial"/>
              <a:buNone/>
            </a:pPr>
            <a:r>
              <a:t/>
            </a:r>
            <a:endParaRPr b="1" i="0" sz="1400" u="none" cap="none" strike="noStrike">
              <a:solidFill>
                <a:schemeClr val="dk1"/>
              </a:solidFill>
              <a:latin typeface="Arial"/>
              <a:ea typeface="Arial"/>
              <a:cs typeface="Arial"/>
              <a:sym typeface="Arial"/>
            </a:endParaRPr>
          </a:p>
        </p:txBody>
      </p:sp>
      <p:sp>
        <p:nvSpPr>
          <p:cNvPr id="131" name="Google Shape;131;gef6e2c3898_0_0"/>
          <p:cNvSpPr txBox="1"/>
          <p:nvPr/>
        </p:nvSpPr>
        <p:spPr>
          <a:xfrm>
            <a:off x="-2032800" y="6792350"/>
            <a:ext cx="1956600" cy="1059000"/>
          </a:xfrm>
          <a:prstGeom prst="rect">
            <a:avLst/>
          </a:prstGeom>
          <a:solidFill>
            <a:srgbClr val="9FC5E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300"/>
              <a:buFont typeface="Arial"/>
              <a:buNone/>
            </a:pPr>
            <a:r>
              <a:rPr b="1" i="0" lang="en" sz="1300" u="sng" cap="none" strike="noStrike">
                <a:solidFill>
                  <a:schemeClr val="dk1"/>
                </a:solidFill>
                <a:latin typeface="Arial"/>
                <a:ea typeface="Arial"/>
                <a:cs typeface="Arial"/>
                <a:sym typeface="Arial"/>
              </a:rPr>
              <a:t>Flex</a:t>
            </a:r>
            <a:endParaRPr b="1" i="0" sz="1300" u="sng"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300"/>
              <a:buFont typeface="Arial"/>
              <a:buNone/>
            </a:pPr>
            <a:r>
              <a:rPr b="1" i="0" lang="en" sz="1300" u="none" cap="none" strike="noStrike">
                <a:solidFill>
                  <a:schemeClr val="dk1"/>
                </a:solidFill>
                <a:latin typeface="Arial"/>
                <a:ea typeface="Arial"/>
                <a:cs typeface="Arial"/>
                <a:sym typeface="Arial"/>
              </a:rPr>
              <a:t>Peer conferencing, Sharing, Skill Review and Reinforcement</a:t>
            </a:r>
            <a:endParaRPr b="1" i="0" sz="1300" u="none" cap="none" strike="noStrike">
              <a:solidFill>
                <a:schemeClr val="dk1"/>
              </a:solidFill>
              <a:latin typeface="Arial"/>
              <a:ea typeface="Arial"/>
              <a:cs typeface="Arial"/>
              <a:sym typeface="Arial"/>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5" name="Shape 135"/>
        <p:cNvGrpSpPr/>
        <p:nvPr/>
      </p:nvGrpSpPr>
      <p:grpSpPr>
        <a:xfrm>
          <a:off x="0" y="0"/>
          <a:ext cx="0" cy="0"/>
          <a:chOff x="0" y="0"/>
          <a:chExt cx="0" cy="0"/>
        </a:xfrm>
      </p:grpSpPr>
      <p:graphicFrame>
        <p:nvGraphicFramePr>
          <p:cNvPr id="136" name="Google Shape;136;p5"/>
          <p:cNvGraphicFramePr/>
          <p:nvPr/>
        </p:nvGraphicFramePr>
        <p:xfrm>
          <a:off x="13" y="2282547"/>
          <a:ext cx="3000000" cy="3000000"/>
        </p:xfrm>
        <a:graphic>
          <a:graphicData uri="http://schemas.openxmlformats.org/drawingml/2006/table">
            <a:tbl>
              <a:tblPr>
                <a:noFill/>
                <a:tableStyleId>{14D6A413-20E6-4494-9186-5421283C8D1F}</a:tableStyleId>
              </a:tblPr>
              <a:tblGrid>
                <a:gridCol w="2011675"/>
                <a:gridCol w="2011675"/>
                <a:gridCol w="2011675"/>
                <a:gridCol w="2011675"/>
                <a:gridCol w="2011675"/>
              </a:tblGrid>
              <a:tr h="1283850">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r>
              <a:tr h="1188675">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2100"/>
                        <a:buFont typeface="Arial"/>
                        <a:buNone/>
                      </a:pPr>
                      <a:r>
                        <a:t/>
                      </a:r>
                      <a:endParaRPr sz="21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r>
            </a:tbl>
          </a:graphicData>
        </a:graphic>
      </p:graphicFrame>
      <p:sp>
        <p:nvSpPr>
          <p:cNvPr id="137" name="Google Shape;137;p5"/>
          <p:cNvSpPr txBox="1"/>
          <p:nvPr/>
        </p:nvSpPr>
        <p:spPr>
          <a:xfrm>
            <a:off x="-2016200" y="1120282"/>
            <a:ext cx="1956600" cy="939600"/>
          </a:xfrm>
          <a:prstGeom prst="rect">
            <a:avLst/>
          </a:prstGeom>
          <a:solidFill>
            <a:srgbClr val="FFF2CC"/>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100"/>
              <a:buFont typeface="Arial"/>
              <a:buNone/>
            </a:pPr>
            <a:r>
              <a:rPr b="1" i="0" lang="en" sz="1400" u="none" cap="none" strike="noStrike">
                <a:solidFill>
                  <a:schemeClr val="dk1"/>
                </a:solidFill>
                <a:latin typeface="Arial"/>
                <a:ea typeface="Arial"/>
                <a:cs typeface="Arial"/>
                <a:sym typeface="Arial"/>
              </a:rPr>
              <a:t>Lesson 2: Research - Using Search Engines</a:t>
            </a:r>
            <a:endParaRPr b="1" i="0" sz="1400" u="none" cap="none" strike="noStrike">
              <a:solidFill>
                <a:schemeClr val="dk1"/>
              </a:solidFill>
              <a:latin typeface="Arial"/>
              <a:ea typeface="Arial"/>
              <a:cs typeface="Arial"/>
              <a:sym typeface="Arial"/>
            </a:endParaRPr>
          </a:p>
        </p:txBody>
      </p:sp>
      <p:sp>
        <p:nvSpPr>
          <p:cNvPr id="138" name="Google Shape;138;p5"/>
          <p:cNvSpPr txBox="1"/>
          <p:nvPr/>
        </p:nvSpPr>
        <p:spPr>
          <a:xfrm>
            <a:off x="-2032800" y="2187157"/>
            <a:ext cx="1956600" cy="6918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Lesson 3: Using Images</a:t>
            </a:r>
            <a:endParaRPr b="1" i="0" sz="1400" u="none" cap="none" strike="noStrike">
              <a:solidFill>
                <a:schemeClr val="dk1"/>
              </a:solidFill>
              <a:latin typeface="Arial"/>
              <a:ea typeface="Arial"/>
              <a:cs typeface="Arial"/>
              <a:sym typeface="Arial"/>
            </a:endParaRPr>
          </a:p>
        </p:txBody>
      </p:sp>
      <p:sp>
        <p:nvSpPr>
          <p:cNvPr id="139" name="Google Shape;139;p5"/>
          <p:cNvSpPr txBox="1"/>
          <p:nvPr/>
        </p:nvSpPr>
        <p:spPr>
          <a:xfrm>
            <a:off x="-2016200" y="3049020"/>
            <a:ext cx="1956600" cy="939600"/>
          </a:xfrm>
          <a:prstGeom prst="rect">
            <a:avLst/>
          </a:prstGeom>
          <a:solidFill>
            <a:srgbClr val="FFF2CC"/>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Lesson 4: Researching a Topic of Interest</a:t>
            </a:r>
            <a:endParaRPr b="1" i="0" sz="1400" u="none" cap="none" strike="noStrike">
              <a:solidFill>
                <a:schemeClr val="dk1"/>
              </a:solidFill>
              <a:latin typeface="Arial"/>
              <a:ea typeface="Arial"/>
              <a:cs typeface="Arial"/>
              <a:sym typeface="Arial"/>
            </a:endParaRPr>
          </a:p>
        </p:txBody>
      </p:sp>
      <p:sp>
        <p:nvSpPr>
          <p:cNvPr id="140" name="Google Shape;140;p5"/>
          <p:cNvSpPr txBox="1"/>
          <p:nvPr/>
        </p:nvSpPr>
        <p:spPr>
          <a:xfrm>
            <a:off x="-2016200" y="4158707"/>
            <a:ext cx="1956600" cy="691800"/>
          </a:xfrm>
          <a:prstGeom prst="rect">
            <a:avLst/>
          </a:prstGeom>
          <a:solidFill>
            <a:srgbClr val="FFF2CC"/>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Lesson 5: Gleaning Information</a:t>
            </a:r>
            <a:endParaRPr b="1" i="0" sz="1400" u="none" cap="none" strike="noStrike">
              <a:solidFill>
                <a:schemeClr val="dk1"/>
              </a:solidFill>
              <a:latin typeface="Arial"/>
              <a:ea typeface="Arial"/>
              <a:cs typeface="Arial"/>
              <a:sym typeface="Arial"/>
            </a:endParaRPr>
          </a:p>
        </p:txBody>
      </p:sp>
      <p:sp>
        <p:nvSpPr>
          <p:cNvPr id="141" name="Google Shape;141;p5"/>
          <p:cNvSpPr txBox="1"/>
          <p:nvPr/>
        </p:nvSpPr>
        <p:spPr>
          <a:xfrm>
            <a:off x="-2016200" y="5020582"/>
            <a:ext cx="1956600" cy="939600"/>
          </a:xfrm>
          <a:prstGeom prst="rect">
            <a:avLst/>
          </a:prstGeom>
          <a:solidFill>
            <a:srgbClr val="FFF2CC"/>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Lesson 6:Taking Notes </a:t>
            </a:r>
            <a:endParaRPr b="1" i="0" sz="1400" u="none" cap="none" strike="noStrike">
              <a:solidFill>
                <a:schemeClr val="dk1"/>
              </a:solidFill>
              <a:latin typeface="Arial"/>
              <a:ea typeface="Arial"/>
              <a:cs typeface="Arial"/>
              <a:sym typeface="Arial"/>
            </a:endParaRPr>
          </a:p>
          <a:p>
            <a:pPr indent="0" lvl="0" marL="0" marR="0" rtl="0" algn="l">
              <a:lnSpc>
                <a:spcPct val="115000"/>
              </a:lnSpc>
              <a:spcBef>
                <a:spcPts val="0"/>
              </a:spcBef>
              <a:spcAft>
                <a:spcPts val="0"/>
              </a:spcAft>
              <a:buClr>
                <a:srgbClr val="000000"/>
              </a:buClr>
              <a:buSzPts val="1400"/>
              <a:buFont typeface="Arial"/>
              <a:buNone/>
            </a:pPr>
            <a:r>
              <a:t/>
            </a:r>
            <a:endParaRPr b="1" i="0" sz="1400" u="none" cap="none" strike="noStrike">
              <a:solidFill>
                <a:schemeClr val="dk1"/>
              </a:solidFill>
              <a:latin typeface="Arial"/>
              <a:ea typeface="Arial"/>
              <a:cs typeface="Arial"/>
              <a:sym typeface="Arial"/>
            </a:endParaRPr>
          </a:p>
        </p:txBody>
      </p:sp>
      <p:sp>
        <p:nvSpPr>
          <p:cNvPr id="142" name="Google Shape;142;p5"/>
          <p:cNvSpPr txBox="1"/>
          <p:nvPr>
            <p:ph type="title"/>
          </p:nvPr>
        </p:nvSpPr>
        <p:spPr>
          <a:xfrm>
            <a:off x="15995" y="538950"/>
            <a:ext cx="9372600" cy="865500"/>
          </a:xfrm>
          <a:prstGeom prst="rect">
            <a:avLst/>
          </a:prstGeom>
          <a:noFill/>
          <a:ln>
            <a:noFill/>
          </a:ln>
        </p:spPr>
        <p:txBody>
          <a:bodyPr anchorCtr="0" anchor="t" bIns="113100" lIns="113100" spcFirstLastPara="1" rIns="113100" wrap="square" tIns="113100">
            <a:normAutofit/>
          </a:bodyPr>
          <a:lstStyle/>
          <a:p>
            <a:pPr indent="0" lvl="0" marL="0" rtl="0" algn="l">
              <a:lnSpc>
                <a:spcPct val="100000"/>
              </a:lnSpc>
              <a:spcBef>
                <a:spcPts val="0"/>
              </a:spcBef>
              <a:spcAft>
                <a:spcPts val="0"/>
              </a:spcAft>
              <a:buSzPts val="3500"/>
              <a:buNone/>
            </a:pPr>
            <a:r>
              <a:rPr lang="en"/>
              <a:t>Informational/Opinion- Research</a:t>
            </a:r>
            <a:endParaRPr/>
          </a:p>
        </p:txBody>
      </p:sp>
      <p:sp>
        <p:nvSpPr>
          <p:cNvPr id="143" name="Google Shape;143;p5"/>
          <p:cNvSpPr txBox="1"/>
          <p:nvPr/>
        </p:nvSpPr>
        <p:spPr>
          <a:xfrm>
            <a:off x="-2032800" y="-194393"/>
            <a:ext cx="1956600" cy="11874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Lesson 1: Reading Strategically and Finding Information Within Text</a:t>
            </a:r>
            <a:endParaRPr b="1" i="0" sz="1400" u="none" cap="none" strike="noStrike">
              <a:solidFill>
                <a:schemeClr val="dk1"/>
              </a:solidFill>
              <a:latin typeface="Arial"/>
              <a:ea typeface="Arial"/>
              <a:cs typeface="Arial"/>
              <a:sym typeface="Arial"/>
            </a:endParaRPr>
          </a:p>
        </p:txBody>
      </p:sp>
      <p:sp>
        <p:nvSpPr>
          <p:cNvPr id="144" name="Google Shape;144;p5"/>
          <p:cNvSpPr txBox="1"/>
          <p:nvPr/>
        </p:nvSpPr>
        <p:spPr>
          <a:xfrm>
            <a:off x="-2032800" y="6130257"/>
            <a:ext cx="1956600" cy="1187400"/>
          </a:xfrm>
          <a:prstGeom prst="rect">
            <a:avLst/>
          </a:prstGeom>
          <a:solidFill>
            <a:srgbClr val="FFF2CC"/>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Lesson 7: </a:t>
            </a:r>
            <a:r>
              <a:rPr b="1" i="0" lang="en" sz="1400" u="none" cap="none" strike="noStrike">
                <a:solidFill>
                  <a:schemeClr val="dk1"/>
                </a:solidFill>
                <a:highlight>
                  <a:srgbClr val="FFF2CC"/>
                </a:highlight>
                <a:latin typeface="Arial"/>
                <a:ea typeface="Arial"/>
                <a:cs typeface="Arial"/>
                <a:sym typeface="Arial"/>
              </a:rPr>
              <a:t>Research/Take Notes/Write/Cite</a:t>
            </a:r>
            <a:endParaRPr b="1" i="0" sz="1400" u="none" cap="none" strike="noStrike">
              <a:solidFill>
                <a:schemeClr val="dk1"/>
              </a:solidFill>
              <a:highlight>
                <a:srgbClr val="FFF2CC"/>
              </a:highlight>
              <a:latin typeface="Arial"/>
              <a:ea typeface="Arial"/>
              <a:cs typeface="Arial"/>
              <a:sym typeface="Arial"/>
            </a:endParaRPr>
          </a:p>
          <a:p>
            <a:pPr indent="0" lvl="0" marL="0" marR="0" rtl="0" algn="l">
              <a:lnSpc>
                <a:spcPct val="115000"/>
              </a:lnSpc>
              <a:spcBef>
                <a:spcPts val="0"/>
              </a:spcBef>
              <a:spcAft>
                <a:spcPts val="0"/>
              </a:spcAft>
              <a:buClr>
                <a:srgbClr val="000000"/>
              </a:buClr>
              <a:buSzPts val="1400"/>
              <a:buFont typeface="Arial"/>
              <a:buNone/>
            </a:pPr>
            <a:r>
              <a:t/>
            </a:r>
            <a:endParaRPr b="1" i="0" sz="1400" u="none" cap="none" strike="noStrike">
              <a:solidFill>
                <a:schemeClr val="dk1"/>
              </a:solidFill>
              <a:latin typeface="Arial"/>
              <a:ea typeface="Arial"/>
              <a:cs typeface="Arial"/>
              <a:sym typeface="Arial"/>
            </a:endParaRPr>
          </a:p>
        </p:txBody>
      </p:sp>
      <p:sp>
        <p:nvSpPr>
          <p:cNvPr id="145" name="Google Shape;145;p5"/>
          <p:cNvSpPr txBox="1"/>
          <p:nvPr/>
        </p:nvSpPr>
        <p:spPr>
          <a:xfrm>
            <a:off x="10331025" y="1120282"/>
            <a:ext cx="1956600" cy="9396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100"/>
              <a:buFont typeface="Arial"/>
              <a:buNone/>
            </a:pPr>
            <a:r>
              <a:rPr b="1" i="0" lang="en" sz="1400" u="none" cap="none" strike="noStrike">
                <a:solidFill>
                  <a:schemeClr val="dk1"/>
                </a:solidFill>
                <a:latin typeface="Arial"/>
                <a:ea typeface="Arial"/>
                <a:cs typeface="Arial"/>
                <a:sym typeface="Arial"/>
              </a:rPr>
              <a:t>Lesson 8: Locating Golden Bricks for Research</a:t>
            </a:r>
            <a:endParaRPr b="1" i="0" sz="1400" u="none" cap="none" strike="noStrike">
              <a:solidFill>
                <a:schemeClr val="dk1"/>
              </a:solidFill>
              <a:latin typeface="Arial"/>
              <a:ea typeface="Arial"/>
              <a:cs typeface="Arial"/>
              <a:sym typeface="Arial"/>
            </a:endParaRPr>
          </a:p>
        </p:txBody>
      </p:sp>
      <p:sp>
        <p:nvSpPr>
          <p:cNvPr id="146" name="Google Shape;146;p5"/>
          <p:cNvSpPr txBox="1"/>
          <p:nvPr/>
        </p:nvSpPr>
        <p:spPr>
          <a:xfrm>
            <a:off x="10331025" y="3638670"/>
            <a:ext cx="1956600" cy="6918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*Lesson 10: Revise this Paragraph</a:t>
            </a:r>
            <a:endParaRPr b="1" i="0" sz="1400" u="none" cap="none" strike="noStrike">
              <a:solidFill>
                <a:schemeClr val="dk1"/>
              </a:solidFill>
              <a:latin typeface="Arial"/>
              <a:ea typeface="Arial"/>
              <a:cs typeface="Arial"/>
              <a:sym typeface="Arial"/>
            </a:endParaRPr>
          </a:p>
        </p:txBody>
      </p:sp>
      <p:sp>
        <p:nvSpPr>
          <p:cNvPr id="147" name="Google Shape;147;p5"/>
          <p:cNvSpPr txBox="1"/>
          <p:nvPr/>
        </p:nvSpPr>
        <p:spPr>
          <a:xfrm>
            <a:off x="10413550" y="2466670"/>
            <a:ext cx="1956600" cy="9396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Lesson 9: Transitional Words and Phrases</a:t>
            </a:r>
            <a:endParaRPr b="1" i="0" sz="1400" u="none" cap="none" strike="noStrike">
              <a:solidFill>
                <a:schemeClr val="dk1"/>
              </a:solidFill>
              <a:latin typeface="Arial"/>
              <a:ea typeface="Arial"/>
              <a:cs typeface="Arial"/>
              <a:sym typeface="Arial"/>
            </a:endParaRPr>
          </a:p>
        </p:txBody>
      </p:sp>
      <p:sp>
        <p:nvSpPr>
          <p:cNvPr id="148" name="Google Shape;148;p5"/>
          <p:cNvSpPr txBox="1"/>
          <p:nvPr/>
        </p:nvSpPr>
        <p:spPr>
          <a:xfrm>
            <a:off x="10413550" y="4576945"/>
            <a:ext cx="1956600" cy="9396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*Lesson 11: Writing a Paragraph Using Supporting Details</a:t>
            </a:r>
            <a:endParaRPr b="1" i="0" sz="1400" u="none" cap="none" strike="noStrike">
              <a:solidFill>
                <a:schemeClr val="dk1"/>
              </a:solidFill>
              <a:latin typeface="Arial"/>
              <a:ea typeface="Arial"/>
              <a:cs typeface="Arial"/>
              <a:sym typeface="Arial"/>
            </a:endParaRPr>
          </a:p>
        </p:txBody>
      </p:sp>
      <p:sp>
        <p:nvSpPr>
          <p:cNvPr id="149" name="Google Shape;149;p5"/>
          <p:cNvSpPr txBox="1"/>
          <p:nvPr/>
        </p:nvSpPr>
        <p:spPr>
          <a:xfrm>
            <a:off x="10331025" y="5680607"/>
            <a:ext cx="1956600" cy="10857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Lesson 12: </a:t>
            </a:r>
            <a:r>
              <a:rPr b="1" i="0" lang="en" sz="1200" u="none" cap="none" strike="noStrike">
                <a:solidFill>
                  <a:schemeClr val="dk1"/>
                </a:solidFill>
                <a:latin typeface="Arial"/>
                <a:ea typeface="Arial"/>
                <a:cs typeface="Arial"/>
                <a:sym typeface="Arial"/>
              </a:rPr>
              <a:t>Using Information to Create Well-Developed Paragraphs</a:t>
            </a:r>
            <a:endParaRPr b="1" i="0" sz="1200" u="none" cap="none" strike="noStrike">
              <a:solidFill>
                <a:schemeClr val="dk1"/>
              </a:solidFill>
              <a:latin typeface="Arial"/>
              <a:ea typeface="Arial"/>
              <a:cs typeface="Arial"/>
              <a:sym typeface="Arial"/>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3" name="Shape 153"/>
        <p:cNvGrpSpPr/>
        <p:nvPr/>
      </p:nvGrpSpPr>
      <p:grpSpPr>
        <a:xfrm>
          <a:off x="0" y="0"/>
          <a:ext cx="0" cy="0"/>
          <a:chOff x="0" y="0"/>
          <a:chExt cx="0" cy="0"/>
        </a:xfrm>
      </p:grpSpPr>
      <p:graphicFrame>
        <p:nvGraphicFramePr>
          <p:cNvPr id="154" name="Google Shape;154;p6"/>
          <p:cNvGraphicFramePr/>
          <p:nvPr/>
        </p:nvGraphicFramePr>
        <p:xfrm>
          <a:off x="13" y="2282547"/>
          <a:ext cx="3000000" cy="3000000"/>
        </p:xfrm>
        <a:graphic>
          <a:graphicData uri="http://schemas.openxmlformats.org/drawingml/2006/table">
            <a:tbl>
              <a:tblPr>
                <a:noFill/>
                <a:tableStyleId>{14D6A413-20E6-4494-9186-5421283C8D1F}</a:tableStyleId>
              </a:tblPr>
              <a:tblGrid>
                <a:gridCol w="2011675"/>
                <a:gridCol w="2011675"/>
                <a:gridCol w="2011675"/>
                <a:gridCol w="2011675"/>
                <a:gridCol w="2011675"/>
              </a:tblGrid>
              <a:tr h="1283850">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r>
              <a:tr h="1188675">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2100"/>
                        <a:buFont typeface="Arial"/>
                        <a:buNone/>
                      </a:pPr>
                      <a:r>
                        <a:t/>
                      </a:r>
                      <a:endParaRPr sz="21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r>
            </a:tbl>
          </a:graphicData>
        </a:graphic>
      </p:graphicFrame>
      <p:sp>
        <p:nvSpPr>
          <p:cNvPr id="155" name="Google Shape;155;p6"/>
          <p:cNvSpPr txBox="1"/>
          <p:nvPr/>
        </p:nvSpPr>
        <p:spPr>
          <a:xfrm>
            <a:off x="-2016200" y="1120282"/>
            <a:ext cx="1956600" cy="9396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Lesson 2: Writing an Attention Grabbing Lead</a:t>
            </a:r>
            <a:endParaRPr b="1" i="0" sz="1400" u="none" cap="none" strike="noStrike">
              <a:solidFill>
                <a:schemeClr val="dk1"/>
              </a:solidFill>
              <a:latin typeface="Arial"/>
              <a:ea typeface="Arial"/>
              <a:cs typeface="Arial"/>
              <a:sym typeface="Arial"/>
            </a:endParaRPr>
          </a:p>
        </p:txBody>
      </p:sp>
      <p:sp>
        <p:nvSpPr>
          <p:cNvPr id="156" name="Google Shape;156;p6"/>
          <p:cNvSpPr txBox="1"/>
          <p:nvPr/>
        </p:nvSpPr>
        <p:spPr>
          <a:xfrm>
            <a:off x="-2032800" y="2434957"/>
            <a:ext cx="1956600" cy="6918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Lesson 3: Effective Topic Sentences</a:t>
            </a:r>
            <a:endParaRPr b="1" i="0" sz="1400" u="none" cap="none" strike="noStrike">
              <a:solidFill>
                <a:schemeClr val="dk1"/>
              </a:solidFill>
              <a:latin typeface="Arial"/>
              <a:ea typeface="Arial"/>
              <a:cs typeface="Arial"/>
              <a:sym typeface="Arial"/>
            </a:endParaRPr>
          </a:p>
        </p:txBody>
      </p:sp>
      <p:sp>
        <p:nvSpPr>
          <p:cNvPr id="157" name="Google Shape;157;p6"/>
          <p:cNvSpPr txBox="1"/>
          <p:nvPr/>
        </p:nvSpPr>
        <p:spPr>
          <a:xfrm>
            <a:off x="-2016200" y="126157"/>
            <a:ext cx="1956600" cy="9396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Lesson 1: Leads and Topic Sentences</a:t>
            </a:r>
            <a:endParaRPr b="1" i="0" sz="1400" u="none" cap="none" strike="noStrike">
              <a:solidFill>
                <a:schemeClr val="dk1"/>
              </a:solidFill>
              <a:latin typeface="Arial"/>
              <a:ea typeface="Arial"/>
              <a:cs typeface="Arial"/>
              <a:sym typeface="Arial"/>
            </a:endParaRPr>
          </a:p>
        </p:txBody>
      </p:sp>
      <p:sp>
        <p:nvSpPr>
          <p:cNvPr id="158" name="Google Shape;158;p6"/>
          <p:cNvSpPr txBox="1"/>
          <p:nvPr/>
        </p:nvSpPr>
        <p:spPr>
          <a:xfrm>
            <a:off x="-2016200" y="3475732"/>
            <a:ext cx="1956600" cy="6918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Lesson 4: Writing Topic Sentences</a:t>
            </a:r>
            <a:endParaRPr b="1" i="0" sz="1400" u="none" cap="none" strike="noStrike">
              <a:solidFill>
                <a:schemeClr val="dk1"/>
              </a:solidFill>
              <a:latin typeface="Arial"/>
              <a:ea typeface="Arial"/>
              <a:cs typeface="Arial"/>
              <a:sym typeface="Arial"/>
            </a:endParaRPr>
          </a:p>
        </p:txBody>
      </p:sp>
      <p:sp>
        <p:nvSpPr>
          <p:cNvPr id="159" name="Google Shape;159;p6"/>
          <p:cNvSpPr txBox="1"/>
          <p:nvPr/>
        </p:nvSpPr>
        <p:spPr>
          <a:xfrm>
            <a:off x="-2016200" y="4725807"/>
            <a:ext cx="1956600" cy="9396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Lesson 5: Writing the Introduction Paragraph</a:t>
            </a:r>
            <a:endParaRPr b="1" i="0" sz="1400" u="none" cap="none" strike="noStrike">
              <a:solidFill>
                <a:schemeClr val="dk1"/>
              </a:solidFill>
              <a:latin typeface="Arial"/>
              <a:ea typeface="Arial"/>
              <a:cs typeface="Arial"/>
              <a:sym typeface="Arial"/>
            </a:endParaRPr>
          </a:p>
        </p:txBody>
      </p:sp>
      <p:sp>
        <p:nvSpPr>
          <p:cNvPr id="160" name="Google Shape;160;p6"/>
          <p:cNvSpPr txBox="1"/>
          <p:nvPr/>
        </p:nvSpPr>
        <p:spPr>
          <a:xfrm>
            <a:off x="-2032800" y="6078982"/>
            <a:ext cx="1956600" cy="9396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Lesson 6: Writing Response to Text Introductions</a:t>
            </a:r>
            <a:endParaRPr b="1" i="0" sz="1400" u="none" cap="none" strike="noStrike">
              <a:solidFill>
                <a:schemeClr val="dk1"/>
              </a:solidFill>
              <a:latin typeface="Arial"/>
              <a:ea typeface="Arial"/>
              <a:cs typeface="Arial"/>
              <a:sym typeface="Arial"/>
            </a:endParaRPr>
          </a:p>
        </p:txBody>
      </p:sp>
      <p:sp>
        <p:nvSpPr>
          <p:cNvPr id="161" name="Google Shape;161;p6"/>
          <p:cNvSpPr txBox="1"/>
          <p:nvPr>
            <p:ph type="title"/>
          </p:nvPr>
        </p:nvSpPr>
        <p:spPr>
          <a:xfrm>
            <a:off x="15995" y="538950"/>
            <a:ext cx="9372600" cy="865500"/>
          </a:xfrm>
          <a:prstGeom prst="rect">
            <a:avLst/>
          </a:prstGeom>
          <a:noFill/>
          <a:ln>
            <a:noFill/>
          </a:ln>
        </p:spPr>
        <p:txBody>
          <a:bodyPr anchorCtr="0" anchor="t" bIns="113100" lIns="113100" spcFirstLastPara="1" rIns="113100" wrap="square" tIns="113100">
            <a:normAutofit/>
          </a:bodyPr>
          <a:lstStyle/>
          <a:p>
            <a:pPr indent="0" lvl="0" marL="0" rtl="0" algn="l">
              <a:lnSpc>
                <a:spcPct val="100000"/>
              </a:lnSpc>
              <a:spcBef>
                <a:spcPts val="0"/>
              </a:spcBef>
              <a:spcAft>
                <a:spcPts val="0"/>
              </a:spcAft>
              <a:buSzPts val="3500"/>
              <a:buNone/>
            </a:pPr>
            <a:r>
              <a:rPr lang="en"/>
              <a:t>Informational/Opinion- Introductions</a:t>
            </a:r>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5" name="Shape 165"/>
        <p:cNvGrpSpPr/>
        <p:nvPr/>
      </p:nvGrpSpPr>
      <p:grpSpPr>
        <a:xfrm>
          <a:off x="0" y="0"/>
          <a:ext cx="0" cy="0"/>
          <a:chOff x="0" y="0"/>
          <a:chExt cx="0" cy="0"/>
        </a:xfrm>
      </p:grpSpPr>
      <p:graphicFrame>
        <p:nvGraphicFramePr>
          <p:cNvPr id="166" name="Google Shape;166;p7"/>
          <p:cNvGraphicFramePr/>
          <p:nvPr/>
        </p:nvGraphicFramePr>
        <p:xfrm>
          <a:off x="13" y="2282547"/>
          <a:ext cx="3000000" cy="3000000"/>
        </p:xfrm>
        <a:graphic>
          <a:graphicData uri="http://schemas.openxmlformats.org/drawingml/2006/table">
            <a:tbl>
              <a:tblPr>
                <a:noFill/>
                <a:tableStyleId>{14D6A413-20E6-4494-9186-5421283C8D1F}</a:tableStyleId>
              </a:tblPr>
              <a:tblGrid>
                <a:gridCol w="2011675"/>
                <a:gridCol w="2011675"/>
                <a:gridCol w="2011675"/>
                <a:gridCol w="2011675"/>
                <a:gridCol w="2011675"/>
              </a:tblGrid>
              <a:tr h="1283850">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r>
              <a:tr h="1188675">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2100"/>
                        <a:buFont typeface="Arial"/>
                        <a:buNone/>
                      </a:pPr>
                      <a:r>
                        <a:t/>
                      </a:r>
                      <a:endParaRPr sz="21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r>
            </a:tbl>
          </a:graphicData>
        </a:graphic>
      </p:graphicFrame>
      <p:sp>
        <p:nvSpPr>
          <p:cNvPr id="167" name="Google Shape;167;p7"/>
          <p:cNvSpPr txBox="1"/>
          <p:nvPr/>
        </p:nvSpPr>
        <p:spPr>
          <a:xfrm>
            <a:off x="-2016200" y="1169807"/>
            <a:ext cx="1956600" cy="9396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Lesson 8: Revise This Conclusion Paragraph</a:t>
            </a:r>
            <a:endParaRPr b="1" i="0" sz="1400" u="none" cap="none" strike="noStrike">
              <a:solidFill>
                <a:schemeClr val="dk1"/>
              </a:solidFill>
              <a:latin typeface="Arial"/>
              <a:ea typeface="Arial"/>
              <a:cs typeface="Arial"/>
              <a:sym typeface="Arial"/>
            </a:endParaRPr>
          </a:p>
        </p:txBody>
      </p:sp>
      <p:sp>
        <p:nvSpPr>
          <p:cNvPr id="168" name="Google Shape;168;p7"/>
          <p:cNvSpPr txBox="1"/>
          <p:nvPr/>
        </p:nvSpPr>
        <p:spPr>
          <a:xfrm>
            <a:off x="-2016200" y="2250120"/>
            <a:ext cx="1956600" cy="6918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Lesson 9: Definitive Words and Phrases</a:t>
            </a:r>
            <a:endParaRPr b="1" i="0" sz="1400" u="none" cap="none" strike="noStrike">
              <a:solidFill>
                <a:schemeClr val="dk1"/>
              </a:solidFill>
              <a:latin typeface="Arial"/>
              <a:ea typeface="Arial"/>
              <a:cs typeface="Arial"/>
              <a:sym typeface="Arial"/>
            </a:endParaRPr>
          </a:p>
        </p:txBody>
      </p:sp>
      <p:sp>
        <p:nvSpPr>
          <p:cNvPr id="169" name="Google Shape;169;p7"/>
          <p:cNvSpPr txBox="1"/>
          <p:nvPr/>
        </p:nvSpPr>
        <p:spPr>
          <a:xfrm>
            <a:off x="-2016200" y="126157"/>
            <a:ext cx="1956600" cy="9396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Lesson 7: Revising Dull Conclusion Paragraphs</a:t>
            </a:r>
            <a:endParaRPr b="1" i="0" sz="1400" u="none" cap="none" strike="noStrike">
              <a:solidFill>
                <a:schemeClr val="dk1"/>
              </a:solidFill>
              <a:latin typeface="Arial"/>
              <a:ea typeface="Arial"/>
              <a:cs typeface="Arial"/>
              <a:sym typeface="Arial"/>
            </a:endParaRPr>
          </a:p>
        </p:txBody>
      </p:sp>
      <p:sp>
        <p:nvSpPr>
          <p:cNvPr id="170" name="Google Shape;170;p7"/>
          <p:cNvSpPr txBox="1"/>
          <p:nvPr/>
        </p:nvSpPr>
        <p:spPr>
          <a:xfrm>
            <a:off x="-2016200" y="2941932"/>
            <a:ext cx="1956600" cy="9396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Lesson 10: The Hypothetical Anecdote</a:t>
            </a:r>
            <a:endParaRPr b="1" i="0" sz="1400" u="none" cap="none" strike="noStrike">
              <a:solidFill>
                <a:schemeClr val="dk1"/>
              </a:solidFill>
              <a:latin typeface="Arial"/>
              <a:ea typeface="Arial"/>
              <a:cs typeface="Arial"/>
              <a:sym typeface="Arial"/>
            </a:endParaRPr>
          </a:p>
        </p:txBody>
      </p:sp>
      <p:sp>
        <p:nvSpPr>
          <p:cNvPr id="171" name="Google Shape;171;p7"/>
          <p:cNvSpPr txBox="1"/>
          <p:nvPr/>
        </p:nvSpPr>
        <p:spPr>
          <a:xfrm>
            <a:off x="-2016200" y="4003582"/>
            <a:ext cx="1956600" cy="8379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200"/>
              <a:buFont typeface="Arial"/>
              <a:buNone/>
            </a:pPr>
            <a:r>
              <a:rPr b="1" i="0" lang="en" sz="1200" u="none" cap="none" strike="noStrike">
                <a:solidFill>
                  <a:schemeClr val="dk1"/>
                </a:solidFill>
                <a:latin typeface="Arial"/>
                <a:ea typeface="Arial"/>
                <a:cs typeface="Arial"/>
                <a:sym typeface="Arial"/>
              </a:rPr>
              <a:t>Lesson 11: Analyzing More Complex Conclusion Paragraphs</a:t>
            </a:r>
            <a:endParaRPr b="1" i="0" sz="1200" u="none" cap="none" strike="noStrike">
              <a:solidFill>
                <a:schemeClr val="dk1"/>
              </a:solidFill>
              <a:latin typeface="Arial"/>
              <a:ea typeface="Arial"/>
              <a:cs typeface="Arial"/>
              <a:sym typeface="Arial"/>
            </a:endParaRPr>
          </a:p>
        </p:txBody>
      </p:sp>
      <p:sp>
        <p:nvSpPr>
          <p:cNvPr id="172" name="Google Shape;172;p7"/>
          <p:cNvSpPr txBox="1"/>
          <p:nvPr>
            <p:ph type="title"/>
          </p:nvPr>
        </p:nvSpPr>
        <p:spPr>
          <a:xfrm>
            <a:off x="15995" y="538950"/>
            <a:ext cx="9372600" cy="865500"/>
          </a:xfrm>
          <a:prstGeom prst="rect">
            <a:avLst/>
          </a:prstGeom>
          <a:noFill/>
          <a:ln>
            <a:noFill/>
          </a:ln>
        </p:spPr>
        <p:txBody>
          <a:bodyPr anchorCtr="0" anchor="t" bIns="113100" lIns="113100" spcFirstLastPara="1" rIns="113100" wrap="square" tIns="113100">
            <a:normAutofit/>
          </a:bodyPr>
          <a:lstStyle/>
          <a:p>
            <a:pPr indent="0" lvl="0" marL="0" rtl="0" algn="l">
              <a:lnSpc>
                <a:spcPct val="100000"/>
              </a:lnSpc>
              <a:spcBef>
                <a:spcPts val="0"/>
              </a:spcBef>
              <a:spcAft>
                <a:spcPts val="0"/>
              </a:spcAft>
              <a:buSzPts val="3500"/>
              <a:buNone/>
            </a:pPr>
            <a:r>
              <a:rPr lang="en"/>
              <a:t>Informational/Opinion- Conclusions</a:t>
            </a:r>
            <a:endParaRPr/>
          </a:p>
        </p:txBody>
      </p:sp>
      <p:sp>
        <p:nvSpPr>
          <p:cNvPr id="173" name="Google Shape;173;p7"/>
          <p:cNvSpPr txBox="1"/>
          <p:nvPr/>
        </p:nvSpPr>
        <p:spPr>
          <a:xfrm>
            <a:off x="-2111350" y="4963532"/>
            <a:ext cx="1956600" cy="8379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200"/>
              <a:buFont typeface="Arial"/>
              <a:buNone/>
            </a:pPr>
            <a:r>
              <a:rPr b="1" i="0" lang="en" sz="1200" u="none" cap="none" strike="noStrike">
                <a:solidFill>
                  <a:schemeClr val="dk1"/>
                </a:solidFill>
                <a:latin typeface="Arial"/>
                <a:ea typeface="Arial"/>
                <a:cs typeface="Arial"/>
                <a:sym typeface="Arial"/>
              </a:rPr>
              <a:t>Lesson 12: Crafting Powerful Conclusion Paragraphs</a:t>
            </a:r>
            <a:endParaRPr b="1" i="0" sz="1200" u="none" cap="none" strike="noStrike">
              <a:solidFill>
                <a:schemeClr val="dk1"/>
              </a:solidFill>
              <a:latin typeface="Arial"/>
              <a:ea typeface="Arial"/>
              <a:cs typeface="Arial"/>
              <a:sym typeface="Arial"/>
            </a:endParaRPr>
          </a:p>
        </p:txBody>
      </p:sp>
      <p:sp>
        <p:nvSpPr>
          <p:cNvPr id="174" name="Google Shape;174;p7"/>
          <p:cNvSpPr txBox="1"/>
          <p:nvPr/>
        </p:nvSpPr>
        <p:spPr>
          <a:xfrm>
            <a:off x="-2111350" y="5923482"/>
            <a:ext cx="1956600" cy="625500"/>
          </a:xfrm>
          <a:prstGeom prst="rect">
            <a:avLst/>
          </a:prstGeom>
          <a:solidFill>
            <a:srgbClr val="FFF2CC"/>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200"/>
              <a:buFont typeface="Arial"/>
              <a:buNone/>
            </a:pPr>
            <a:r>
              <a:rPr b="1" i="0" lang="en" sz="1200" u="none" cap="none" strike="noStrike">
                <a:solidFill>
                  <a:schemeClr val="dk1"/>
                </a:solidFill>
                <a:latin typeface="Arial"/>
                <a:ea typeface="Arial"/>
                <a:cs typeface="Arial"/>
                <a:sym typeface="Arial"/>
              </a:rPr>
              <a:t>Lesson 13: Broadening Your Topic</a:t>
            </a:r>
            <a:endParaRPr b="1" i="0" sz="1200" u="none" cap="none" strike="noStrike">
              <a:solidFill>
                <a:schemeClr val="dk1"/>
              </a:solidFill>
              <a:latin typeface="Arial"/>
              <a:ea typeface="Arial"/>
              <a:cs typeface="Arial"/>
              <a:sym typeface="Arial"/>
            </a:endParaRPr>
          </a:p>
        </p:txBody>
      </p:sp>
      <p:sp>
        <p:nvSpPr>
          <p:cNvPr id="175" name="Google Shape;175;p7"/>
          <p:cNvSpPr txBox="1"/>
          <p:nvPr/>
        </p:nvSpPr>
        <p:spPr>
          <a:xfrm>
            <a:off x="-2111350" y="6671032"/>
            <a:ext cx="1956600" cy="8379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200"/>
              <a:buFont typeface="Arial"/>
              <a:buNone/>
            </a:pPr>
            <a:r>
              <a:rPr b="1" i="0" lang="en" sz="1200" u="none" cap="none" strike="noStrike">
                <a:solidFill>
                  <a:schemeClr val="dk1"/>
                </a:solidFill>
                <a:latin typeface="Arial"/>
                <a:ea typeface="Arial"/>
                <a:cs typeface="Arial"/>
                <a:sym typeface="Arial"/>
              </a:rPr>
              <a:t>Lesson 14: Writing Response to Text Conclusion Paragraphs</a:t>
            </a:r>
            <a:endParaRPr b="1" i="0" sz="1200" u="none" cap="none" strike="noStrike">
              <a:solidFill>
                <a:schemeClr val="dk1"/>
              </a:solidFill>
              <a:latin typeface="Arial"/>
              <a:ea typeface="Arial"/>
              <a:cs typeface="Arial"/>
              <a:sym typeface="Arial"/>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9" name="Shape 179"/>
        <p:cNvGrpSpPr/>
        <p:nvPr/>
      </p:nvGrpSpPr>
      <p:grpSpPr>
        <a:xfrm>
          <a:off x="0" y="0"/>
          <a:ext cx="0" cy="0"/>
          <a:chOff x="0" y="0"/>
          <a:chExt cx="0" cy="0"/>
        </a:xfrm>
      </p:grpSpPr>
      <p:graphicFrame>
        <p:nvGraphicFramePr>
          <p:cNvPr id="180" name="Google Shape;180;p8"/>
          <p:cNvGraphicFramePr/>
          <p:nvPr/>
        </p:nvGraphicFramePr>
        <p:xfrm>
          <a:off x="13" y="2282547"/>
          <a:ext cx="3000000" cy="3000000"/>
        </p:xfrm>
        <a:graphic>
          <a:graphicData uri="http://schemas.openxmlformats.org/drawingml/2006/table">
            <a:tbl>
              <a:tblPr>
                <a:noFill/>
                <a:tableStyleId>{14D6A413-20E6-4494-9186-5421283C8D1F}</a:tableStyleId>
              </a:tblPr>
              <a:tblGrid>
                <a:gridCol w="2011675"/>
                <a:gridCol w="2011675"/>
                <a:gridCol w="2011675"/>
                <a:gridCol w="2011675"/>
                <a:gridCol w="2011675"/>
              </a:tblGrid>
              <a:tr h="1283850">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r>
              <a:tr h="1188675">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2100"/>
                        <a:buFont typeface="Arial"/>
                        <a:buNone/>
                      </a:pPr>
                      <a:r>
                        <a:t/>
                      </a:r>
                      <a:endParaRPr sz="21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r>
            </a:tbl>
          </a:graphicData>
        </a:graphic>
      </p:graphicFrame>
      <p:sp>
        <p:nvSpPr>
          <p:cNvPr id="181" name="Google Shape;181;p8"/>
          <p:cNvSpPr txBox="1"/>
          <p:nvPr/>
        </p:nvSpPr>
        <p:spPr>
          <a:xfrm>
            <a:off x="-2016200" y="1348882"/>
            <a:ext cx="1956600" cy="939600"/>
          </a:xfrm>
          <a:prstGeom prst="rect">
            <a:avLst/>
          </a:prstGeom>
          <a:solidFill>
            <a:srgbClr val="D5A6BD"/>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Day 2- Review Pillar, Introduction</a:t>
            </a:r>
            <a:endParaRPr b="1" i="0" sz="1400" u="none" cap="none" strike="noStrike">
              <a:solidFill>
                <a:schemeClr val="dk1"/>
              </a:solidFill>
              <a:latin typeface="Arial"/>
              <a:ea typeface="Arial"/>
              <a:cs typeface="Arial"/>
              <a:sym typeface="Arial"/>
            </a:endParaRPr>
          </a:p>
          <a:p>
            <a:pPr indent="0" lvl="0" marL="0" marR="0" rtl="0" algn="l">
              <a:lnSpc>
                <a:spcPct val="115000"/>
              </a:lnSpc>
              <a:spcBef>
                <a:spcPts val="0"/>
              </a:spcBef>
              <a:spcAft>
                <a:spcPts val="0"/>
              </a:spcAft>
              <a:buClr>
                <a:schemeClr val="dk1"/>
              </a:buClr>
              <a:buSzPts val="1100"/>
              <a:buFont typeface="Arial"/>
              <a:buNone/>
            </a:pPr>
            <a:r>
              <a:t/>
            </a:r>
            <a:endParaRPr b="1" i="0" sz="1400" u="none" cap="none" strike="noStrike">
              <a:solidFill>
                <a:schemeClr val="dk1"/>
              </a:solidFill>
              <a:latin typeface="Arial"/>
              <a:ea typeface="Arial"/>
              <a:cs typeface="Arial"/>
              <a:sym typeface="Arial"/>
            </a:endParaRPr>
          </a:p>
        </p:txBody>
      </p:sp>
      <p:sp>
        <p:nvSpPr>
          <p:cNvPr id="182" name="Google Shape;182;p8"/>
          <p:cNvSpPr txBox="1"/>
          <p:nvPr/>
        </p:nvSpPr>
        <p:spPr>
          <a:xfrm>
            <a:off x="-2032800" y="2434957"/>
            <a:ext cx="1956600" cy="939600"/>
          </a:xfrm>
          <a:prstGeom prst="rect">
            <a:avLst/>
          </a:prstGeom>
          <a:solidFill>
            <a:srgbClr val="D5A6BD"/>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chemeClr val="dk1"/>
              </a:buClr>
              <a:buSzPts val="1100"/>
              <a:buFont typeface="Arial"/>
              <a:buNone/>
            </a:pPr>
            <a:r>
              <a:rPr b="1" i="0" lang="en" sz="1400" u="none" cap="none" strike="noStrike">
                <a:solidFill>
                  <a:schemeClr val="dk1"/>
                </a:solidFill>
                <a:latin typeface="Arial"/>
                <a:ea typeface="Arial"/>
                <a:cs typeface="Arial"/>
                <a:sym typeface="Arial"/>
              </a:rPr>
              <a:t>Day 3- 1st Main Idea/Reason Paragraph</a:t>
            </a:r>
            <a:endParaRPr b="1" i="0" sz="1400" u="none" cap="none" strike="noStrike">
              <a:solidFill>
                <a:schemeClr val="dk1"/>
              </a:solidFill>
              <a:latin typeface="Arial"/>
              <a:ea typeface="Arial"/>
              <a:cs typeface="Arial"/>
              <a:sym typeface="Arial"/>
            </a:endParaRPr>
          </a:p>
        </p:txBody>
      </p:sp>
      <p:sp>
        <p:nvSpPr>
          <p:cNvPr id="183" name="Google Shape;183;p8"/>
          <p:cNvSpPr txBox="1"/>
          <p:nvPr/>
        </p:nvSpPr>
        <p:spPr>
          <a:xfrm>
            <a:off x="-2032800" y="126157"/>
            <a:ext cx="1956600" cy="1119000"/>
          </a:xfrm>
          <a:prstGeom prst="rect">
            <a:avLst/>
          </a:prstGeom>
          <a:solidFill>
            <a:srgbClr val="D5A6BD"/>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chemeClr val="dk1"/>
              </a:buClr>
              <a:buSzPts val="1100"/>
              <a:buFont typeface="Arial"/>
              <a:buNone/>
            </a:pPr>
            <a:r>
              <a:rPr b="1" i="0" lang="en" sz="1300" u="none" cap="none" strike="noStrike">
                <a:solidFill>
                  <a:schemeClr val="dk1"/>
                </a:solidFill>
                <a:latin typeface="Arial"/>
                <a:ea typeface="Arial"/>
                <a:cs typeface="Arial"/>
                <a:sym typeface="Arial"/>
              </a:rPr>
              <a:t>Day 1- Assign Prompt, Pick List Choose, Prewriting Plan</a:t>
            </a:r>
            <a:endParaRPr b="1" i="0" sz="1400" u="none" cap="none" strike="noStrike">
              <a:solidFill>
                <a:schemeClr val="dk1"/>
              </a:solidFill>
              <a:latin typeface="Arial"/>
              <a:ea typeface="Arial"/>
              <a:cs typeface="Arial"/>
              <a:sym typeface="Arial"/>
            </a:endParaRPr>
          </a:p>
        </p:txBody>
      </p:sp>
      <p:sp>
        <p:nvSpPr>
          <p:cNvPr id="184" name="Google Shape;184;p8"/>
          <p:cNvSpPr txBox="1"/>
          <p:nvPr/>
        </p:nvSpPr>
        <p:spPr>
          <a:xfrm>
            <a:off x="-2016200" y="3551932"/>
            <a:ext cx="1956600" cy="939600"/>
          </a:xfrm>
          <a:prstGeom prst="rect">
            <a:avLst/>
          </a:prstGeom>
          <a:solidFill>
            <a:srgbClr val="D5A6BD"/>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Day 4- 2nd Main Idea/Reason Paragraph</a:t>
            </a:r>
            <a:endParaRPr b="1" i="0" sz="1400" u="none" cap="none" strike="noStrike">
              <a:solidFill>
                <a:schemeClr val="dk1"/>
              </a:solidFill>
              <a:latin typeface="Arial"/>
              <a:ea typeface="Arial"/>
              <a:cs typeface="Arial"/>
              <a:sym typeface="Arial"/>
            </a:endParaRPr>
          </a:p>
        </p:txBody>
      </p:sp>
      <p:sp>
        <p:nvSpPr>
          <p:cNvPr id="185" name="Google Shape;185;p8"/>
          <p:cNvSpPr txBox="1"/>
          <p:nvPr/>
        </p:nvSpPr>
        <p:spPr>
          <a:xfrm>
            <a:off x="-2016200" y="4725807"/>
            <a:ext cx="1956600" cy="691800"/>
          </a:xfrm>
          <a:prstGeom prst="rect">
            <a:avLst/>
          </a:prstGeom>
          <a:solidFill>
            <a:srgbClr val="D5A6BD"/>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Day 5- Conclusion</a:t>
            </a:r>
            <a:endParaRPr b="1" i="0" sz="1400" u="none" cap="none" strike="noStrike">
              <a:solidFill>
                <a:schemeClr val="dk1"/>
              </a:solidFill>
              <a:latin typeface="Arial"/>
              <a:ea typeface="Arial"/>
              <a:cs typeface="Arial"/>
              <a:sym typeface="Arial"/>
            </a:endParaRPr>
          </a:p>
          <a:p>
            <a:pPr indent="0" lvl="0" marL="0" marR="0" rtl="0" algn="l">
              <a:lnSpc>
                <a:spcPct val="115000"/>
              </a:lnSpc>
              <a:spcBef>
                <a:spcPts val="0"/>
              </a:spcBef>
              <a:spcAft>
                <a:spcPts val="0"/>
              </a:spcAft>
              <a:buClr>
                <a:schemeClr val="dk1"/>
              </a:buClr>
              <a:buSzPts val="1100"/>
              <a:buFont typeface="Arial"/>
              <a:buNone/>
            </a:pPr>
            <a:r>
              <a:t/>
            </a:r>
            <a:endParaRPr b="1" i="0" sz="1400" u="none" cap="none" strike="noStrike">
              <a:solidFill>
                <a:schemeClr val="dk1"/>
              </a:solidFill>
              <a:latin typeface="Arial"/>
              <a:ea typeface="Arial"/>
              <a:cs typeface="Arial"/>
              <a:sym typeface="Arial"/>
            </a:endParaRPr>
          </a:p>
        </p:txBody>
      </p:sp>
      <p:sp>
        <p:nvSpPr>
          <p:cNvPr id="186" name="Google Shape;186;p8"/>
          <p:cNvSpPr txBox="1"/>
          <p:nvPr>
            <p:ph type="title"/>
          </p:nvPr>
        </p:nvSpPr>
        <p:spPr>
          <a:xfrm>
            <a:off x="15995" y="538950"/>
            <a:ext cx="9372600" cy="865500"/>
          </a:xfrm>
          <a:prstGeom prst="rect">
            <a:avLst/>
          </a:prstGeom>
          <a:noFill/>
          <a:ln>
            <a:noFill/>
          </a:ln>
        </p:spPr>
        <p:txBody>
          <a:bodyPr anchorCtr="0" anchor="t" bIns="113100" lIns="113100" spcFirstLastPara="1" rIns="113100" wrap="square" tIns="113100">
            <a:normAutofit/>
          </a:bodyPr>
          <a:lstStyle/>
          <a:p>
            <a:pPr indent="0" lvl="0" marL="0" rtl="0" algn="l">
              <a:lnSpc>
                <a:spcPct val="100000"/>
              </a:lnSpc>
              <a:spcBef>
                <a:spcPts val="0"/>
              </a:spcBef>
              <a:spcAft>
                <a:spcPts val="0"/>
              </a:spcAft>
              <a:buSzPts val="3500"/>
              <a:buNone/>
            </a:pPr>
            <a:r>
              <a:rPr lang="en"/>
              <a:t>Informational/Opinion - Process Writing</a:t>
            </a:r>
            <a:endParaRPr/>
          </a:p>
        </p:txBody>
      </p:sp>
      <p:sp>
        <p:nvSpPr>
          <p:cNvPr id="187" name="Google Shape;187;p8"/>
          <p:cNvSpPr txBox="1"/>
          <p:nvPr/>
        </p:nvSpPr>
        <p:spPr>
          <a:xfrm>
            <a:off x="-2032800" y="5635182"/>
            <a:ext cx="1956600" cy="939600"/>
          </a:xfrm>
          <a:prstGeom prst="rect">
            <a:avLst/>
          </a:prstGeom>
          <a:solidFill>
            <a:srgbClr val="D5A6BD"/>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Day 6- Reread, Revise, Edit</a:t>
            </a:r>
            <a:endParaRPr b="1" i="0" sz="1400" u="none" cap="none" strike="noStrike">
              <a:solidFill>
                <a:schemeClr val="dk1"/>
              </a:solidFill>
              <a:latin typeface="Arial"/>
              <a:ea typeface="Arial"/>
              <a:cs typeface="Arial"/>
              <a:sym typeface="Arial"/>
            </a:endParaRPr>
          </a:p>
          <a:p>
            <a:pPr indent="0" lvl="0" marL="0" marR="0" rtl="0" algn="l">
              <a:lnSpc>
                <a:spcPct val="115000"/>
              </a:lnSpc>
              <a:spcBef>
                <a:spcPts val="0"/>
              </a:spcBef>
              <a:spcAft>
                <a:spcPts val="0"/>
              </a:spcAft>
              <a:buClr>
                <a:srgbClr val="000000"/>
              </a:buClr>
              <a:buSzPts val="1400"/>
              <a:buFont typeface="Arial"/>
              <a:buNone/>
            </a:pPr>
            <a:r>
              <a:t/>
            </a:r>
            <a:endParaRPr b="1" i="0" sz="1400" u="none" cap="none" strike="noStrike">
              <a:solidFill>
                <a:schemeClr val="dk1"/>
              </a:solidFill>
              <a:latin typeface="Arial"/>
              <a:ea typeface="Arial"/>
              <a:cs typeface="Arial"/>
              <a:sym typeface="Arial"/>
            </a:endParaRPr>
          </a:p>
        </p:txBody>
      </p:sp>
      <p:sp>
        <p:nvSpPr>
          <p:cNvPr id="188" name="Google Shape;188;p8"/>
          <p:cNvSpPr txBox="1"/>
          <p:nvPr/>
        </p:nvSpPr>
        <p:spPr>
          <a:xfrm>
            <a:off x="-2032800" y="6792350"/>
            <a:ext cx="1956600" cy="1059000"/>
          </a:xfrm>
          <a:prstGeom prst="rect">
            <a:avLst/>
          </a:prstGeom>
          <a:solidFill>
            <a:srgbClr val="9FC5E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300"/>
              <a:buFont typeface="Arial"/>
              <a:buNone/>
            </a:pPr>
            <a:r>
              <a:rPr b="1" i="0" lang="en" sz="1300" u="sng" cap="none" strike="noStrike">
                <a:solidFill>
                  <a:schemeClr val="dk1"/>
                </a:solidFill>
                <a:latin typeface="Arial"/>
                <a:ea typeface="Arial"/>
                <a:cs typeface="Arial"/>
                <a:sym typeface="Arial"/>
              </a:rPr>
              <a:t>Flex</a:t>
            </a:r>
            <a:endParaRPr b="1" i="0" sz="1300" u="sng"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300"/>
              <a:buFont typeface="Arial"/>
              <a:buNone/>
            </a:pPr>
            <a:r>
              <a:rPr b="1" i="0" lang="en" sz="1300" u="none" cap="none" strike="noStrike">
                <a:solidFill>
                  <a:schemeClr val="dk1"/>
                </a:solidFill>
                <a:latin typeface="Arial"/>
                <a:ea typeface="Arial"/>
                <a:cs typeface="Arial"/>
                <a:sym typeface="Arial"/>
              </a:rPr>
              <a:t>Peer conferencing, Sharing, Skill Review and Reinforcement</a:t>
            </a:r>
            <a:endParaRPr b="1" i="0" sz="1300" u="none" cap="none" strike="noStrike">
              <a:solidFill>
                <a:schemeClr val="dk1"/>
              </a:solidFill>
              <a:latin typeface="Arial"/>
              <a:ea typeface="Arial"/>
              <a:cs typeface="Arial"/>
              <a:sym typeface="Arial"/>
            </a:endParaRPr>
          </a:p>
        </p:txBody>
      </p:sp>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